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0"/>
    <p:restoredTop sz="94674"/>
  </p:normalViewPr>
  <p:slideViewPr>
    <p:cSldViewPr>
      <p:cViewPr varScale="1">
        <p:scale>
          <a:sx n="142" d="100"/>
          <a:sy n="142" d="100"/>
        </p:scale>
        <p:origin x="-17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70" d="100"/>
          <a:sy n="170" d="100"/>
        </p:scale>
        <p:origin x="236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0BA46-238C-0B4B-AB2F-511100061D04}" type="datetimeFigureOut">
              <a:rPr lang="es-ES" smtClean="0"/>
              <a:t>28/08/2025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5E09-F530-0443-87D2-6EEFA5D424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35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5E09-F530-0443-87D2-6EEFA5D4245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2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5E09-F530-0443-87D2-6EEFA5D4245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69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1" i="0"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1" i="0"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1" i="0"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1" i="0"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0002" y="4794355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64799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213360"/>
            <a:ext cx="6806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226820"/>
            <a:ext cx="6806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Calibri" panose="020F0502020204030204" pitchFamily="34" charset="0"/>
          <a:ea typeface="+mj-ea"/>
          <a:cs typeface="+mj-cs"/>
        </a:defRPr>
      </a:lvl1pPr>
    </p:titleStyle>
    <p:bodyStyle>
      <a:lvl1pPr marL="0">
        <a:defRPr b="1" i="0">
          <a:latin typeface="Calibri" panose="020F050202020403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.es/dyngs/ODS/es/index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adeiasturias.github.io/indicadores-ods-asturias/" TargetMode="Externa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2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6.png"/><Relationship Id="rId7" Type="http://schemas.openxmlformats.org/officeDocument/2006/relationships/image" Target="../media/image7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56.png"/><Relationship Id="rId7" Type="http://schemas.openxmlformats.org/officeDocument/2006/relationships/image" Target="../media/image8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89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9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slide" Target="slide13.xml"/><Relationship Id="rId5" Type="http://schemas.openxmlformats.org/officeDocument/2006/relationships/image" Target="../media/image7.png"/><Relationship Id="rId15" Type="http://schemas.openxmlformats.org/officeDocument/2006/relationships/slide" Target="slide105.xml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5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9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11" Type="http://schemas.openxmlformats.org/officeDocument/2006/relationships/image" Target="../media/image117.png"/><Relationship Id="rId5" Type="http://schemas.openxmlformats.org/officeDocument/2006/relationships/image" Target="../media/image112.png"/><Relationship Id="rId10" Type="http://schemas.openxmlformats.org/officeDocument/2006/relationships/image" Target="../media/image4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56.png"/><Relationship Id="rId9" Type="http://schemas.openxmlformats.org/officeDocument/2006/relationships/image" Target="../media/image12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n 108">
            <a:extLst>
              <a:ext uri="{FF2B5EF4-FFF2-40B4-BE49-F238E27FC236}">
                <a16:creationId xmlns:a16="http://schemas.microsoft.com/office/drawing/2014/main" xmlns="" id="{FF72F7E5-4239-9644-96A6-2AFDA971B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7556500" cy="5321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10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5394" y="1305014"/>
            <a:ext cx="6779455" cy="2830144"/>
            <a:chOff x="275394" y="1305014"/>
            <a:chExt cx="6779455" cy="2830144"/>
          </a:xfrm>
        </p:grpSpPr>
        <p:sp>
          <p:nvSpPr>
            <p:cNvPr id="7" name="object 7"/>
            <p:cNvSpPr/>
            <p:nvPr/>
          </p:nvSpPr>
          <p:spPr>
            <a:xfrm>
              <a:off x="275394" y="1584363"/>
              <a:ext cx="6779455" cy="2550795"/>
            </a:xfrm>
            <a:custGeom>
              <a:avLst/>
              <a:gdLst/>
              <a:ahLst/>
              <a:cxnLst/>
              <a:rect l="l" t="t" r="r" b="b"/>
              <a:pathLst>
                <a:path w="6120130" h="2550795">
                  <a:moveTo>
                    <a:pt x="6120003" y="0"/>
                  </a:moveTo>
                  <a:lnTo>
                    <a:pt x="0" y="0"/>
                  </a:lnTo>
                  <a:lnTo>
                    <a:pt x="0" y="2550502"/>
                  </a:lnTo>
                  <a:lnTo>
                    <a:pt x="6120003" y="2550502"/>
                  </a:lnTo>
                  <a:lnTo>
                    <a:pt x="6120003" y="0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344775" y="1305014"/>
              <a:ext cx="2521585" cy="502920"/>
            </a:xfrm>
            <a:custGeom>
              <a:avLst/>
              <a:gdLst/>
              <a:ahLst/>
              <a:cxnLst/>
              <a:rect l="l" t="t" r="r" b="b"/>
              <a:pathLst>
                <a:path w="2521585" h="502919">
                  <a:moveTo>
                    <a:pt x="2521559" y="0"/>
                  </a:moveTo>
                  <a:lnTo>
                    <a:pt x="0" y="0"/>
                  </a:lnTo>
                  <a:lnTo>
                    <a:pt x="0" y="502602"/>
                  </a:lnTo>
                  <a:lnTo>
                    <a:pt x="2521559" y="502602"/>
                  </a:lnTo>
                  <a:lnTo>
                    <a:pt x="25215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2853" y="671490"/>
            <a:ext cx="61455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alineamiento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presupuesto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contabilizando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directos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indirectos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ha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dado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lugar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al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siguiente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gráfico: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650" y="1845820"/>
            <a:ext cx="3322812" cy="193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9975" marR="5080" indent="-34290" algn="r">
              <a:lnSpc>
                <a:spcPct val="126299"/>
              </a:lnSpc>
              <a:spcBef>
                <a:spcPts val="100"/>
              </a:spcBef>
            </a:pP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Consejería de Derechos </a:t>
            </a:r>
            <a:r>
              <a:rPr sz="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Sociales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 y</a:t>
            </a:r>
            <a:r>
              <a:rPr lang="es-E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Bienestar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Consejería de Medio Rural y Política</a:t>
            </a:r>
            <a:r>
              <a:rPr sz="9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Agraria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3660" marR="5080" indent="502920" algn="r">
              <a:lnSpc>
                <a:spcPct val="126200"/>
              </a:lnSpc>
            </a:pP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Consejería de Fomento,</a:t>
            </a:r>
            <a:r>
              <a:rPr sz="9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C.</a:t>
            </a:r>
            <a:r>
              <a:rPr sz="9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Local y Prevención 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Incendios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Consejería de</a:t>
            </a:r>
            <a:r>
              <a:rPr sz="9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Transición</a:t>
            </a:r>
            <a:r>
              <a:rPr sz="9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Ecológica,</a:t>
            </a:r>
            <a:r>
              <a:rPr sz="9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Industria</a:t>
            </a:r>
            <a:r>
              <a:rPr sz="9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9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Desarrollo</a:t>
            </a:r>
            <a:r>
              <a:rPr sz="9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Económico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27555" marR="5080" indent="-188595" algn="r">
              <a:lnSpc>
                <a:spcPct val="126299"/>
              </a:lnSpc>
            </a:pP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Consejería de 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Educación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Consejería de 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Salud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080" indent="627380" algn="r">
              <a:lnSpc>
                <a:spcPct val="126200"/>
              </a:lnSpc>
            </a:pP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Consejería de Ciencia,</a:t>
            </a:r>
            <a:r>
              <a:rPr sz="9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Empresas,</a:t>
            </a:r>
            <a:r>
              <a:rPr sz="9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Formación y 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Empleo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Consejería</a:t>
            </a:r>
            <a:r>
              <a:rPr sz="9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9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Ord.</a:t>
            </a:r>
            <a:r>
              <a:rPr sz="9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9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Territorio,</a:t>
            </a:r>
            <a:r>
              <a:rPr sz="9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Urbanismo,</a:t>
            </a:r>
            <a:r>
              <a:rPr sz="900" spc="-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Vivienda</a:t>
            </a:r>
            <a:r>
              <a:rPr sz="9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9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D.</a:t>
            </a:r>
            <a:r>
              <a:rPr sz="9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Ciudadanos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0820" marR="5080" indent="876935" algn="r">
              <a:lnSpc>
                <a:spcPct val="126200"/>
              </a:lnSpc>
            </a:pP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Consejería de Hacienda y Fondos 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Europeos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Consejería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de Presidencia,</a:t>
            </a:r>
            <a:r>
              <a:rPr sz="9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Reto Demográfico,</a:t>
            </a:r>
            <a:r>
              <a:rPr sz="9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Igualdad y</a:t>
            </a:r>
            <a:r>
              <a:rPr sz="9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Turismo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284"/>
              </a:spcBef>
            </a:pP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Presidencia y Consejo de </a:t>
            </a:r>
            <a:r>
              <a:rPr sz="9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Gobierno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9047" y="3797036"/>
            <a:ext cx="895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87833" y="1887997"/>
            <a:ext cx="1530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51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5936" y="2060133"/>
            <a:ext cx="1530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35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5936" y="2404290"/>
            <a:ext cx="1530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35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9198" y="2748447"/>
            <a:ext cx="1530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2887" y="2232268"/>
            <a:ext cx="1530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45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66508" y="2576426"/>
            <a:ext cx="1530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65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32322" y="2920583"/>
            <a:ext cx="1530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32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78915" y="3092719"/>
            <a:ext cx="1530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77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93612" y="3229993"/>
            <a:ext cx="153035" cy="5416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38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40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37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0111" y="3797264"/>
            <a:ext cx="26466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  <a:tab pos="631825" algn="l"/>
                <a:tab pos="946785" algn="l"/>
                <a:tab pos="1260475" algn="l"/>
                <a:tab pos="1573530" algn="l"/>
                <a:tab pos="1887220" algn="l"/>
                <a:tab pos="2200275" algn="l"/>
                <a:tab pos="2506345" algn="l"/>
              </a:tabLst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40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50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60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70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80</a:t>
            </a: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90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91946" y="1388033"/>
            <a:ext cx="2032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DIRECTOS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INDIRECTOS IMPACTADOS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23485" y="1924042"/>
            <a:ext cx="2815590" cy="1899285"/>
            <a:chOff x="3623485" y="1924042"/>
            <a:chExt cx="2815590" cy="1899285"/>
          </a:xfrm>
        </p:grpSpPr>
        <p:sp>
          <p:nvSpPr>
            <p:cNvPr id="25" name="object 25"/>
            <p:cNvSpPr/>
            <p:nvPr/>
          </p:nvSpPr>
          <p:spPr>
            <a:xfrm>
              <a:off x="3629310" y="1946336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0"/>
                  </a:moveTo>
                  <a:lnTo>
                    <a:pt x="0" y="1864017"/>
                  </a:lnTo>
                </a:path>
              </a:pathLst>
            </a:custGeom>
            <a:ln w="6350">
              <a:solidFill>
                <a:srgbClr val="706F6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26129" y="1924050"/>
              <a:ext cx="6350" cy="1899285"/>
            </a:xfrm>
            <a:custGeom>
              <a:avLst/>
              <a:gdLst/>
              <a:ahLst/>
              <a:cxnLst/>
              <a:rect l="l" t="t" r="r" b="b"/>
              <a:pathLst>
                <a:path w="6350" h="1899285">
                  <a:moveTo>
                    <a:pt x="6350" y="1895868"/>
                  </a:moveTo>
                  <a:lnTo>
                    <a:pt x="5422" y="1893620"/>
                  </a:lnTo>
                  <a:lnTo>
                    <a:pt x="3175" y="1892693"/>
                  </a:lnTo>
                  <a:lnTo>
                    <a:pt x="927" y="1893620"/>
                  </a:lnTo>
                  <a:lnTo>
                    <a:pt x="0" y="1895868"/>
                  </a:lnTo>
                  <a:lnTo>
                    <a:pt x="927" y="1898116"/>
                  </a:lnTo>
                  <a:lnTo>
                    <a:pt x="3175" y="1899043"/>
                  </a:lnTo>
                  <a:lnTo>
                    <a:pt x="5422" y="1898116"/>
                  </a:lnTo>
                  <a:lnTo>
                    <a:pt x="6350" y="1895868"/>
                  </a:lnTo>
                  <a:close/>
                </a:path>
                <a:path w="6350" h="189928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41135" y="1946336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0"/>
                  </a:moveTo>
                  <a:lnTo>
                    <a:pt x="0" y="1864017"/>
                  </a:lnTo>
                </a:path>
              </a:pathLst>
            </a:custGeom>
            <a:ln w="6350">
              <a:solidFill>
                <a:srgbClr val="706F6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37952" y="1924050"/>
              <a:ext cx="6350" cy="1899285"/>
            </a:xfrm>
            <a:custGeom>
              <a:avLst/>
              <a:gdLst/>
              <a:ahLst/>
              <a:cxnLst/>
              <a:rect l="l" t="t" r="r" b="b"/>
              <a:pathLst>
                <a:path w="6350" h="1899285">
                  <a:moveTo>
                    <a:pt x="6350" y="1895868"/>
                  </a:moveTo>
                  <a:lnTo>
                    <a:pt x="5422" y="1893620"/>
                  </a:lnTo>
                  <a:lnTo>
                    <a:pt x="3175" y="1892693"/>
                  </a:lnTo>
                  <a:lnTo>
                    <a:pt x="927" y="1893620"/>
                  </a:lnTo>
                  <a:lnTo>
                    <a:pt x="0" y="1895868"/>
                  </a:lnTo>
                  <a:lnTo>
                    <a:pt x="927" y="1898116"/>
                  </a:lnTo>
                  <a:lnTo>
                    <a:pt x="3175" y="1899043"/>
                  </a:lnTo>
                  <a:lnTo>
                    <a:pt x="5422" y="1898116"/>
                  </a:lnTo>
                  <a:lnTo>
                    <a:pt x="6350" y="1895868"/>
                  </a:lnTo>
                  <a:close/>
                </a:path>
                <a:path w="6350" h="189928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52960" y="1946336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0"/>
                  </a:moveTo>
                  <a:lnTo>
                    <a:pt x="0" y="1864017"/>
                  </a:lnTo>
                </a:path>
              </a:pathLst>
            </a:custGeom>
            <a:ln w="6350">
              <a:solidFill>
                <a:srgbClr val="706F6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49775" y="1924050"/>
              <a:ext cx="6350" cy="1899285"/>
            </a:xfrm>
            <a:custGeom>
              <a:avLst/>
              <a:gdLst/>
              <a:ahLst/>
              <a:cxnLst/>
              <a:rect l="l" t="t" r="r" b="b"/>
              <a:pathLst>
                <a:path w="6350" h="1899285">
                  <a:moveTo>
                    <a:pt x="6350" y="1895868"/>
                  </a:moveTo>
                  <a:lnTo>
                    <a:pt x="5422" y="1893620"/>
                  </a:lnTo>
                  <a:lnTo>
                    <a:pt x="3175" y="1892693"/>
                  </a:lnTo>
                  <a:lnTo>
                    <a:pt x="939" y="1893620"/>
                  </a:lnTo>
                  <a:lnTo>
                    <a:pt x="0" y="1895868"/>
                  </a:lnTo>
                  <a:lnTo>
                    <a:pt x="939" y="1898116"/>
                  </a:lnTo>
                  <a:lnTo>
                    <a:pt x="3175" y="1899043"/>
                  </a:lnTo>
                  <a:lnTo>
                    <a:pt x="5422" y="1898116"/>
                  </a:lnTo>
                  <a:lnTo>
                    <a:pt x="6350" y="1895868"/>
                  </a:lnTo>
                  <a:close/>
                </a:path>
                <a:path w="6350" h="189928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64785" y="1946336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0"/>
                  </a:moveTo>
                  <a:lnTo>
                    <a:pt x="0" y="1864017"/>
                  </a:lnTo>
                </a:path>
              </a:pathLst>
            </a:custGeom>
            <a:ln w="6350">
              <a:solidFill>
                <a:srgbClr val="706F6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61599" y="1924050"/>
              <a:ext cx="6350" cy="1899285"/>
            </a:xfrm>
            <a:custGeom>
              <a:avLst/>
              <a:gdLst/>
              <a:ahLst/>
              <a:cxnLst/>
              <a:rect l="l" t="t" r="r" b="b"/>
              <a:pathLst>
                <a:path w="6350" h="1899285">
                  <a:moveTo>
                    <a:pt x="6350" y="1895868"/>
                  </a:moveTo>
                  <a:lnTo>
                    <a:pt x="5422" y="1893620"/>
                  </a:lnTo>
                  <a:lnTo>
                    <a:pt x="3175" y="1892693"/>
                  </a:lnTo>
                  <a:lnTo>
                    <a:pt x="939" y="1893620"/>
                  </a:lnTo>
                  <a:lnTo>
                    <a:pt x="0" y="1895868"/>
                  </a:lnTo>
                  <a:lnTo>
                    <a:pt x="939" y="1898116"/>
                  </a:lnTo>
                  <a:lnTo>
                    <a:pt x="3175" y="1899043"/>
                  </a:lnTo>
                  <a:lnTo>
                    <a:pt x="5422" y="1898116"/>
                  </a:lnTo>
                  <a:lnTo>
                    <a:pt x="6350" y="1895868"/>
                  </a:lnTo>
                  <a:close/>
                </a:path>
                <a:path w="6350" h="189928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76609" y="1946336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0"/>
                  </a:moveTo>
                  <a:lnTo>
                    <a:pt x="0" y="1864017"/>
                  </a:lnTo>
                </a:path>
              </a:pathLst>
            </a:custGeom>
            <a:ln w="6350">
              <a:solidFill>
                <a:srgbClr val="706F6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73434" y="1924050"/>
              <a:ext cx="6350" cy="1899285"/>
            </a:xfrm>
            <a:custGeom>
              <a:avLst/>
              <a:gdLst/>
              <a:ahLst/>
              <a:cxnLst/>
              <a:rect l="l" t="t" r="r" b="b"/>
              <a:pathLst>
                <a:path w="6350" h="1899285">
                  <a:moveTo>
                    <a:pt x="6350" y="1895868"/>
                  </a:moveTo>
                  <a:lnTo>
                    <a:pt x="5410" y="1893620"/>
                  </a:lnTo>
                  <a:lnTo>
                    <a:pt x="3175" y="1892693"/>
                  </a:lnTo>
                  <a:lnTo>
                    <a:pt x="927" y="1893620"/>
                  </a:lnTo>
                  <a:lnTo>
                    <a:pt x="0" y="1895868"/>
                  </a:lnTo>
                  <a:lnTo>
                    <a:pt x="927" y="1898116"/>
                  </a:lnTo>
                  <a:lnTo>
                    <a:pt x="3175" y="1899043"/>
                  </a:lnTo>
                  <a:lnTo>
                    <a:pt x="5410" y="1898116"/>
                  </a:lnTo>
                  <a:lnTo>
                    <a:pt x="6350" y="1895868"/>
                  </a:lnTo>
                  <a:close/>
                </a:path>
                <a:path w="6350" h="1899285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88435" y="1946336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0"/>
                  </a:moveTo>
                  <a:lnTo>
                    <a:pt x="0" y="1864017"/>
                  </a:lnTo>
                </a:path>
              </a:pathLst>
            </a:custGeom>
            <a:ln w="6350">
              <a:solidFill>
                <a:srgbClr val="706F6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85258" y="1924050"/>
              <a:ext cx="6350" cy="1899285"/>
            </a:xfrm>
            <a:custGeom>
              <a:avLst/>
              <a:gdLst/>
              <a:ahLst/>
              <a:cxnLst/>
              <a:rect l="l" t="t" r="r" b="b"/>
              <a:pathLst>
                <a:path w="6350" h="1899285">
                  <a:moveTo>
                    <a:pt x="6350" y="1895868"/>
                  </a:moveTo>
                  <a:lnTo>
                    <a:pt x="5410" y="1893620"/>
                  </a:lnTo>
                  <a:lnTo>
                    <a:pt x="3175" y="1892693"/>
                  </a:lnTo>
                  <a:lnTo>
                    <a:pt x="927" y="1893620"/>
                  </a:lnTo>
                  <a:lnTo>
                    <a:pt x="0" y="1895868"/>
                  </a:lnTo>
                  <a:lnTo>
                    <a:pt x="927" y="1898116"/>
                  </a:lnTo>
                  <a:lnTo>
                    <a:pt x="3175" y="1899043"/>
                  </a:lnTo>
                  <a:lnTo>
                    <a:pt x="5410" y="1898116"/>
                  </a:lnTo>
                  <a:lnTo>
                    <a:pt x="6350" y="1895868"/>
                  </a:lnTo>
                  <a:close/>
                </a:path>
                <a:path w="6350" h="1899285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00260" y="1946336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0"/>
                  </a:moveTo>
                  <a:lnTo>
                    <a:pt x="0" y="1864017"/>
                  </a:lnTo>
                </a:path>
              </a:pathLst>
            </a:custGeom>
            <a:ln w="6350">
              <a:solidFill>
                <a:srgbClr val="706F6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97081" y="1924050"/>
              <a:ext cx="6350" cy="1899285"/>
            </a:xfrm>
            <a:custGeom>
              <a:avLst/>
              <a:gdLst/>
              <a:ahLst/>
              <a:cxnLst/>
              <a:rect l="l" t="t" r="r" b="b"/>
              <a:pathLst>
                <a:path w="6350" h="1899285">
                  <a:moveTo>
                    <a:pt x="6350" y="1895868"/>
                  </a:moveTo>
                  <a:lnTo>
                    <a:pt x="5422" y="1893620"/>
                  </a:lnTo>
                  <a:lnTo>
                    <a:pt x="3175" y="1892693"/>
                  </a:lnTo>
                  <a:lnTo>
                    <a:pt x="927" y="1893620"/>
                  </a:lnTo>
                  <a:lnTo>
                    <a:pt x="0" y="1895868"/>
                  </a:lnTo>
                  <a:lnTo>
                    <a:pt x="927" y="1898116"/>
                  </a:lnTo>
                  <a:lnTo>
                    <a:pt x="3175" y="1899043"/>
                  </a:lnTo>
                  <a:lnTo>
                    <a:pt x="5422" y="1898116"/>
                  </a:lnTo>
                  <a:lnTo>
                    <a:pt x="6350" y="1895868"/>
                  </a:lnTo>
                  <a:close/>
                </a:path>
                <a:path w="6350" h="189928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12085" y="1946336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0"/>
                  </a:moveTo>
                  <a:lnTo>
                    <a:pt x="0" y="1864017"/>
                  </a:lnTo>
                </a:path>
              </a:pathLst>
            </a:custGeom>
            <a:ln w="6350">
              <a:solidFill>
                <a:srgbClr val="706F6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08904" y="1924050"/>
              <a:ext cx="6350" cy="1899285"/>
            </a:xfrm>
            <a:custGeom>
              <a:avLst/>
              <a:gdLst/>
              <a:ahLst/>
              <a:cxnLst/>
              <a:rect l="l" t="t" r="r" b="b"/>
              <a:pathLst>
                <a:path w="6350" h="1899285">
                  <a:moveTo>
                    <a:pt x="6350" y="1895868"/>
                  </a:moveTo>
                  <a:lnTo>
                    <a:pt x="5422" y="1893620"/>
                  </a:lnTo>
                  <a:lnTo>
                    <a:pt x="3175" y="1892693"/>
                  </a:lnTo>
                  <a:lnTo>
                    <a:pt x="927" y="1893620"/>
                  </a:lnTo>
                  <a:lnTo>
                    <a:pt x="0" y="1895868"/>
                  </a:lnTo>
                  <a:lnTo>
                    <a:pt x="927" y="1898116"/>
                  </a:lnTo>
                  <a:lnTo>
                    <a:pt x="3175" y="1899043"/>
                  </a:lnTo>
                  <a:lnTo>
                    <a:pt x="5422" y="1898116"/>
                  </a:lnTo>
                  <a:lnTo>
                    <a:pt x="6350" y="1895868"/>
                  </a:lnTo>
                  <a:close/>
                </a:path>
                <a:path w="6350" h="189928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23910" y="1946336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0"/>
                  </a:moveTo>
                  <a:lnTo>
                    <a:pt x="0" y="1864017"/>
                  </a:lnTo>
                </a:path>
              </a:pathLst>
            </a:custGeom>
            <a:ln w="6350">
              <a:solidFill>
                <a:srgbClr val="706F6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20727" y="1924050"/>
              <a:ext cx="6350" cy="1899285"/>
            </a:xfrm>
            <a:custGeom>
              <a:avLst/>
              <a:gdLst/>
              <a:ahLst/>
              <a:cxnLst/>
              <a:rect l="l" t="t" r="r" b="b"/>
              <a:pathLst>
                <a:path w="6350" h="1899285">
                  <a:moveTo>
                    <a:pt x="6350" y="1895868"/>
                  </a:moveTo>
                  <a:lnTo>
                    <a:pt x="5422" y="1893620"/>
                  </a:lnTo>
                  <a:lnTo>
                    <a:pt x="3175" y="1892693"/>
                  </a:lnTo>
                  <a:lnTo>
                    <a:pt x="927" y="1893620"/>
                  </a:lnTo>
                  <a:lnTo>
                    <a:pt x="0" y="1895868"/>
                  </a:lnTo>
                  <a:lnTo>
                    <a:pt x="927" y="1898116"/>
                  </a:lnTo>
                  <a:lnTo>
                    <a:pt x="3175" y="1899043"/>
                  </a:lnTo>
                  <a:lnTo>
                    <a:pt x="5422" y="1898116"/>
                  </a:lnTo>
                  <a:lnTo>
                    <a:pt x="6350" y="1895868"/>
                  </a:lnTo>
                  <a:close/>
                </a:path>
                <a:path w="6350" h="189928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35735" y="1946336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h="1864360">
                  <a:moveTo>
                    <a:pt x="0" y="0"/>
                  </a:moveTo>
                  <a:lnTo>
                    <a:pt x="0" y="1864017"/>
                  </a:lnTo>
                </a:path>
              </a:pathLst>
            </a:custGeom>
            <a:ln w="6350">
              <a:solidFill>
                <a:srgbClr val="706F6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32550" y="1924050"/>
              <a:ext cx="6350" cy="1899285"/>
            </a:xfrm>
            <a:custGeom>
              <a:avLst/>
              <a:gdLst/>
              <a:ahLst/>
              <a:cxnLst/>
              <a:rect l="l" t="t" r="r" b="b"/>
              <a:pathLst>
                <a:path w="6350" h="1899285">
                  <a:moveTo>
                    <a:pt x="6350" y="1895868"/>
                  </a:moveTo>
                  <a:lnTo>
                    <a:pt x="5422" y="1893620"/>
                  </a:lnTo>
                  <a:lnTo>
                    <a:pt x="3175" y="1892693"/>
                  </a:lnTo>
                  <a:lnTo>
                    <a:pt x="939" y="1893620"/>
                  </a:lnTo>
                  <a:lnTo>
                    <a:pt x="0" y="1895868"/>
                  </a:lnTo>
                  <a:lnTo>
                    <a:pt x="939" y="1898116"/>
                  </a:lnTo>
                  <a:lnTo>
                    <a:pt x="3175" y="1899043"/>
                  </a:lnTo>
                  <a:lnTo>
                    <a:pt x="5422" y="1898116"/>
                  </a:lnTo>
                  <a:lnTo>
                    <a:pt x="6350" y="1895868"/>
                  </a:lnTo>
                  <a:close/>
                </a:path>
                <a:path w="6350" h="189928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23475" y="1938020"/>
              <a:ext cx="2418715" cy="1803400"/>
            </a:xfrm>
            <a:custGeom>
              <a:avLst/>
              <a:gdLst/>
              <a:ahLst/>
              <a:cxnLst/>
              <a:rect l="l" t="t" r="r" b="b"/>
              <a:pathLst>
                <a:path w="2418715" h="1803400">
                  <a:moveTo>
                    <a:pt x="680847" y="901446"/>
                  </a:moveTo>
                  <a:lnTo>
                    <a:pt x="678027" y="887425"/>
                  </a:lnTo>
                  <a:lnTo>
                    <a:pt x="670306" y="875982"/>
                  </a:lnTo>
                  <a:lnTo>
                    <a:pt x="658863" y="868260"/>
                  </a:lnTo>
                  <a:lnTo>
                    <a:pt x="644855" y="865441"/>
                  </a:lnTo>
                  <a:lnTo>
                    <a:pt x="0" y="865441"/>
                  </a:lnTo>
                  <a:lnTo>
                    <a:pt x="0" y="937437"/>
                  </a:lnTo>
                  <a:lnTo>
                    <a:pt x="644855" y="937437"/>
                  </a:lnTo>
                  <a:lnTo>
                    <a:pt x="658863" y="934605"/>
                  </a:lnTo>
                  <a:lnTo>
                    <a:pt x="670306" y="926884"/>
                  </a:lnTo>
                  <a:lnTo>
                    <a:pt x="678027" y="915454"/>
                  </a:lnTo>
                  <a:lnTo>
                    <a:pt x="680847" y="901446"/>
                  </a:lnTo>
                  <a:close/>
                </a:path>
                <a:path w="2418715" h="1803400">
                  <a:moveTo>
                    <a:pt x="989495" y="1074521"/>
                  </a:moveTo>
                  <a:lnTo>
                    <a:pt x="986675" y="1060513"/>
                  </a:lnTo>
                  <a:lnTo>
                    <a:pt x="978954" y="1049070"/>
                  </a:lnTo>
                  <a:lnTo>
                    <a:pt x="967511" y="1041349"/>
                  </a:lnTo>
                  <a:lnTo>
                    <a:pt x="953503" y="1038517"/>
                  </a:lnTo>
                  <a:lnTo>
                    <a:pt x="0" y="1038517"/>
                  </a:lnTo>
                  <a:lnTo>
                    <a:pt x="0" y="1110513"/>
                  </a:lnTo>
                  <a:lnTo>
                    <a:pt x="953503" y="1110513"/>
                  </a:lnTo>
                  <a:lnTo>
                    <a:pt x="967511" y="1107694"/>
                  </a:lnTo>
                  <a:lnTo>
                    <a:pt x="978954" y="1099972"/>
                  </a:lnTo>
                  <a:lnTo>
                    <a:pt x="986675" y="1088542"/>
                  </a:lnTo>
                  <a:lnTo>
                    <a:pt x="989495" y="1074521"/>
                  </a:lnTo>
                  <a:close/>
                </a:path>
                <a:path w="2418715" h="1803400">
                  <a:moveTo>
                    <a:pt x="1097470" y="555269"/>
                  </a:moveTo>
                  <a:lnTo>
                    <a:pt x="1094651" y="541248"/>
                  </a:lnTo>
                  <a:lnTo>
                    <a:pt x="1086929" y="529805"/>
                  </a:lnTo>
                  <a:lnTo>
                    <a:pt x="1075486" y="522097"/>
                  </a:lnTo>
                  <a:lnTo>
                    <a:pt x="1061478" y="519264"/>
                  </a:lnTo>
                  <a:lnTo>
                    <a:pt x="0" y="519264"/>
                  </a:lnTo>
                  <a:lnTo>
                    <a:pt x="0" y="591261"/>
                  </a:lnTo>
                  <a:lnTo>
                    <a:pt x="1061478" y="591261"/>
                  </a:lnTo>
                  <a:lnTo>
                    <a:pt x="1075486" y="588429"/>
                  </a:lnTo>
                  <a:lnTo>
                    <a:pt x="1086929" y="580720"/>
                  </a:lnTo>
                  <a:lnTo>
                    <a:pt x="1094651" y="569277"/>
                  </a:lnTo>
                  <a:lnTo>
                    <a:pt x="1097470" y="555269"/>
                  </a:lnTo>
                  <a:close/>
                </a:path>
                <a:path w="2418715" h="1803400">
                  <a:moveTo>
                    <a:pt x="1097470" y="209092"/>
                  </a:moveTo>
                  <a:lnTo>
                    <a:pt x="1094651" y="195084"/>
                  </a:lnTo>
                  <a:lnTo>
                    <a:pt x="1086929" y="183629"/>
                  </a:lnTo>
                  <a:lnTo>
                    <a:pt x="1075486" y="175920"/>
                  </a:lnTo>
                  <a:lnTo>
                    <a:pt x="1061478" y="173088"/>
                  </a:lnTo>
                  <a:lnTo>
                    <a:pt x="0" y="173088"/>
                  </a:lnTo>
                  <a:lnTo>
                    <a:pt x="0" y="245084"/>
                  </a:lnTo>
                  <a:lnTo>
                    <a:pt x="1061478" y="245084"/>
                  </a:lnTo>
                  <a:lnTo>
                    <a:pt x="1075486" y="242252"/>
                  </a:lnTo>
                  <a:lnTo>
                    <a:pt x="1086929" y="234543"/>
                  </a:lnTo>
                  <a:lnTo>
                    <a:pt x="1094651" y="223100"/>
                  </a:lnTo>
                  <a:lnTo>
                    <a:pt x="1097470" y="209092"/>
                  </a:lnTo>
                  <a:close/>
                </a:path>
                <a:path w="2418715" h="1803400">
                  <a:moveTo>
                    <a:pt x="1158671" y="1766874"/>
                  </a:moveTo>
                  <a:lnTo>
                    <a:pt x="1155852" y="1752854"/>
                  </a:lnTo>
                  <a:lnTo>
                    <a:pt x="1148130" y="1741411"/>
                  </a:lnTo>
                  <a:lnTo>
                    <a:pt x="1136688" y="1733702"/>
                  </a:lnTo>
                  <a:lnTo>
                    <a:pt x="1122680" y="1730870"/>
                  </a:lnTo>
                  <a:lnTo>
                    <a:pt x="0" y="1730870"/>
                  </a:lnTo>
                  <a:lnTo>
                    <a:pt x="0" y="1802866"/>
                  </a:lnTo>
                  <a:lnTo>
                    <a:pt x="1122680" y="1802866"/>
                  </a:lnTo>
                  <a:lnTo>
                    <a:pt x="1136688" y="1800034"/>
                  </a:lnTo>
                  <a:lnTo>
                    <a:pt x="1148130" y="1792325"/>
                  </a:lnTo>
                  <a:lnTo>
                    <a:pt x="1155852" y="1780882"/>
                  </a:lnTo>
                  <a:lnTo>
                    <a:pt x="1158671" y="1766874"/>
                  </a:lnTo>
                  <a:close/>
                </a:path>
                <a:path w="2418715" h="1803400">
                  <a:moveTo>
                    <a:pt x="1177404" y="1420698"/>
                  </a:moveTo>
                  <a:lnTo>
                    <a:pt x="1174572" y="1406677"/>
                  </a:lnTo>
                  <a:lnTo>
                    <a:pt x="1166863" y="1395234"/>
                  </a:lnTo>
                  <a:lnTo>
                    <a:pt x="1155420" y="1387525"/>
                  </a:lnTo>
                  <a:lnTo>
                    <a:pt x="1141399" y="1384693"/>
                  </a:lnTo>
                  <a:lnTo>
                    <a:pt x="0" y="1384693"/>
                  </a:lnTo>
                  <a:lnTo>
                    <a:pt x="0" y="1456690"/>
                  </a:lnTo>
                  <a:lnTo>
                    <a:pt x="1141399" y="1456690"/>
                  </a:lnTo>
                  <a:lnTo>
                    <a:pt x="1155420" y="1453857"/>
                  </a:lnTo>
                  <a:lnTo>
                    <a:pt x="1166863" y="1446149"/>
                  </a:lnTo>
                  <a:lnTo>
                    <a:pt x="1174572" y="1434706"/>
                  </a:lnTo>
                  <a:lnTo>
                    <a:pt x="1177404" y="1420698"/>
                  </a:lnTo>
                  <a:close/>
                </a:path>
                <a:path w="2418715" h="1803400">
                  <a:moveTo>
                    <a:pt x="1255877" y="1593786"/>
                  </a:moveTo>
                  <a:lnTo>
                    <a:pt x="1253058" y="1579765"/>
                  </a:lnTo>
                  <a:lnTo>
                    <a:pt x="1245336" y="1568323"/>
                  </a:lnTo>
                  <a:lnTo>
                    <a:pt x="1233893" y="1560614"/>
                  </a:lnTo>
                  <a:lnTo>
                    <a:pt x="1219873" y="1557782"/>
                  </a:lnTo>
                  <a:lnTo>
                    <a:pt x="0" y="1557782"/>
                  </a:lnTo>
                  <a:lnTo>
                    <a:pt x="0" y="1629778"/>
                  </a:lnTo>
                  <a:lnTo>
                    <a:pt x="1219873" y="1629778"/>
                  </a:lnTo>
                  <a:lnTo>
                    <a:pt x="1233893" y="1626946"/>
                  </a:lnTo>
                  <a:lnTo>
                    <a:pt x="1245336" y="1619237"/>
                  </a:lnTo>
                  <a:lnTo>
                    <a:pt x="1253058" y="1607794"/>
                  </a:lnTo>
                  <a:lnTo>
                    <a:pt x="1255877" y="1593786"/>
                  </a:lnTo>
                  <a:close/>
                </a:path>
                <a:path w="2418715" h="1803400">
                  <a:moveTo>
                    <a:pt x="1403477" y="382181"/>
                  </a:moveTo>
                  <a:lnTo>
                    <a:pt x="1400657" y="368160"/>
                  </a:lnTo>
                  <a:lnTo>
                    <a:pt x="1392936" y="356717"/>
                  </a:lnTo>
                  <a:lnTo>
                    <a:pt x="1381493" y="349008"/>
                  </a:lnTo>
                  <a:lnTo>
                    <a:pt x="1367472" y="346176"/>
                  </a:lnTo>
                  <a:lnTo>
                    <a:pt x="0" y="346176"/>
                  </a:lnTo>
                  <a:lnTo>
                    <a:pt x="0" y="418172"/>
                  </a:lnTo>
                  <a:lnTo>
                    <a:pt x="1367472" y="418172"/>
                  </a:lnTo>
                  <a:lnTo>
                    <a:pt x="1381493" y="415340"/>
                  </a:lnTo>
                  <a:lnTo>
                    <a:pt x="1392936" y="407631"/>
                  </a:lnTo>
                  <a:lnTo>
                    <a:pt x="1400657" y="396189"/>
                  </a:lnTo>
                  <a:lnTo>
                    <a:pt x="1403477" y="382181"/>
                  </a:lnTo>
                  <a:close/>
                </a:path>
                <a:path w="2418715" h="1803400">
                  <a:moveTo>
                    <a:pt x="1594269" y="36004"/>
                  </a:moveTo>
                  <a:lnTo>
                    <a:pt x="1591449" y="21996"/>
                  </a:lnTo>
                  <a:lnTo>
                    <a:pt x="1583728" y="10553"/>
                  </a:lnTo>
                  <a:lnTo>
                    <a:pt x="1572285" y="2832"/>
                  </a:lnTo>
                  <a:lnTo>
                    <a:pt x="1558277" y="0"/>
                  </a:lnTo>
                  <a:lnTo>
                    <a:pt x="0" y="0"/>
                  </a:lnTo>
                  <a:lnTo>
                    <a:pt x="0" y="71996"/>
                  </a:lnTo>
                  <a:lnTo>
                    <a:pt x="1558277" y="71996"/>
                  </a:lnTo>
                  <a:lnTo>
                    <a:pt x="1572285" y="69176"/>
                  </a:lnTo>
                  <a:lnTo>
                    <a:pt x="1583728" y="61455"/>
                  </a:lnTo>
                  <a:lnTo>
                    <a:pt x="1591449" y="50012"/>
                  </a:lnTo>
                  <a:lnTo>
                    <a:pt x="1594269" y="36004"/>
                  </a:lnTo>
                  <a:close/>
                </a:path>
                <a:path w="2418715" h="1803400">
                  <a:moveTo>
                    <a:pt x="2033473" y="728357"/>
                  </a:moveTo>
                  <a:lnTo>
                    <a:pt x="2030653" y="714336"/>
                  </a:lnTo>
                  <a:lnTo>
                    <a:pt x="2022932" y="702894"/>
                  </a:lnTo>
                  <a:lnTo>
                    <a:pt x="2011489" y="695172"/>
                  </a:lnTo>
                  <a:lnTo>
                    <a:pt x="1997468" y="692353"/>
                  </a:lnTo>
                  <a:lnTo>
                    <a:pt x="0" y="692353"/>
                  </a:lnTo>
                  <a:lnTo>
                    <a:pt x="0" y="764349"/>
                  </a:lnTo>
                  <a:lnTo>
                    <a:pt x="1997468" y="764349"/>
                  </a:lnTo>
                  <a:lnTo>
                    <a:pt x="2011489" y="761517"/>
                  </a:lnTo>
                  <a:lnTo>
                    <a:pt x="2022932" y="753808"/>
                  </a:lnTo>
                  <a:lnTo>
                    <a:pt x="2030653" y="742365"/>
                  </a:lnTo>
                  <a:lnTo>
                    <a:pt x="2033473" y="728357"/>
                  </a:lnTo>
                  <a:close/>
                </a:path>
                <a:path w="2418715" h="1803400">
                  <a:moveTo>
                    <a:pt x="2418677" y="1247609"/>
                  </a:moveTo>
                  <a:lnTo>
                    <a:pt x="2415857" y="1233601"/>
                  </a:lnTo>
                  <a:lnTo>
                    <a:pt x="2408136" y="1222159"/>
                  </a:lnTo>
                  <a:lnTo>
                    <a:pt x="2396693" y="1214437"/>
                  </a:lnTo>
                  <a:lnTo>
                    <a:pt x="2382672" y="1211605"/>
                  </a:lnTo>
                  <a:lnTo>
                    <a:pt x="0" y="1211605"/>
                  </a:lnTo>
                  <a:lnTo>
                    <a:pt x="0" y="1283601"/>
                  </a:lnTo>
                  <a:lnTo>
                    <a:pt x="2382672" y="1283601"/>
                  </a:lnTo>
                  <a:lnTo>
                    <a:pt x="2396693" y="1280782"/>
                  </a:lnTo>
                  <a:lnTo>
                    <a:pt x="2408136" y="1273060"/>
                  </a:lnTo>
                  <a:lnTo>
                    <a:pt x="2415857" y="1261618"/>
                  </a:lnTo>
                  <a:lnTo>
                    <a:pt x="2418677" y="1247609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39">
            <a:extLst>
              <a:ext uri="{FF2B5EF4-FFF2-40B4-BE49-F238E27FC236}">
                <a16:creationId xmlns:a16="http://schemas.microsoft.com/office/drawing/2014/main" xmlns="" id="{82E3DAE6-F87C-564B-971F-FDD6C2F1509F}"/>
              </a:ext>
            </a:extLst>
          </p:cNvPr>
          <p:cNvSpPr txBox="1"/>
          <p:nvPr/>
        </p:nvSpPr>
        <p:spPr>
          <a:xfrm>
            <a:off x="554028" y="4858622"/>
            <a:ext cx="6447503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</a:t>
            </a:r>
            <a:r>
              <a:rPr sz="700" spc="-4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Introducción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0229" y="220605"/>
            <a:ext cx="153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100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180" y="1650111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86460"/>
              </p:ext>
            </p:extLst>
          </p:nvPr>
        </p:nvGraphicFramePr>
        <p:xfrm>
          <a:off x="528180" y="1650116"/>
          <a:ext cx="6491604" cy="2962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61950" marR="329565" indent="-209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DEL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SGT y gabinete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técnico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1.083.050,00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comunicación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542.998,80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Instituciones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culturales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2.569.796,85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458D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del patrimonio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histórico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965.784,63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DEUDA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Amortización y gasto fin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deuda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652.641.000,00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30504" marR="60325" indent="-1593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07670" marR="52705" indent="-3479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INDUST.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TJ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ENER-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 al 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sostenible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3.980.843,75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PRESIDENCIA,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55320" marR="167640" indent="-480695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R.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DEMOGRÁFICO,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IGUALDAD</a:t>
                      </a:r>
                      <a:r>
                        <a:rPr sz="800" b="1" i="0" spc="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TURISMO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6425" marR="113030" indent="-486409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Publicaciones,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archivos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docu- mentos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84150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1.094.180,00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24180" marR="208915" indent="-2089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HACIENDA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FONDOS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EUROPEOS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4030" marR="214629" indent="-2730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PRESUPUESTOS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FINANZAS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Economía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885.642,00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tesorería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945.960,00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6296" y="720001"/>
            <a:ext cx="828001" cy="8280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0188" y="1026055"/>
            <a:ext cx="949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5.17. ODS </a:t>
            </a:r>
            <a:r>
              <a:rPr sz="12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B60E1DDB-494B-A649-8596-FEF82DBB0D59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69006" y="220605"/>
            <a:ext cx="153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101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744" y="1650111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73350"/>
              </p:ext>
            </p:extLst>
          </p:nvPr>
        </p:nvGraphicFramePr>
        <p:xfrm>
          <a:off x="549744" y="1650116"/>
          <a:ext cx="6479539" cy="2687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tributaria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177.660,00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financiera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9.127.264,50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ASUNTOS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EUROPEOS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9595" marR="198120" indent="-3638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Coord.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asuntos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fondos europeos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2.534.481,00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05104" marR="197485" indent="565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OT.,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VIVIENDA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DºS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CIUDADANOS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09575" marR="83185" indent="-3155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PART.,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TRANS,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LGTBI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Diversidad sexual y dºs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LGTBI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392.036,12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AGENDA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2030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Agenda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2030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286.800,00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5565" indent="-152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Infantil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51.515.490,20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5565" indent="-152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Secundaria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27.287.850,64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6A8F64B8-4B82-4345-A7E7-DBF756D45770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0229" y="220605"/>
            <a:ext cx="153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102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915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94761"/>
              </p:ext>
            </p:extLst>
          </p:nvPr>
        </p:nvGraphicFramePr>
        <p:xfrm>
          <a:off x="539915" y="723181"/>
          <a:ext cx="6479539" cy="3870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0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5565" indent="-152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 marR="55880" indent="-23812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Especial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Necesidades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Específicas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4.020.513,82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5565" indent="-152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Enseñanzas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1.601.567,78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22909" marR="78740" indent="-3371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INCLUSIÓN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ORDENACIÓN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 acción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111.702,60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5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</a:t>
                      </a:r>
                      <a:r>
                        <a:rPr sz="800" b="0" i="0" spc="-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319.105,58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32105" marR="240665" indent="-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53975" indent="-4375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 PERSONAL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MAYORES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44.842.589,69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57785" indent="-2889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AGENCIA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 DE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Cooperación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945.486,36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13055" marR="68580" indent="-238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PREVENCIÓN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MOVILIDAD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Carreteras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3.402.667,26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1755" marR="64769" indent="22415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FORMACIÓN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476.324,00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6905" marR="97155" indent="-5334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y 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tecno- lógico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6.417.019,80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LA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JUVENTUD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157.226,40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7C4E0FEA-706C-C34B-8E84-8A1F2FABB24D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69006" y="220605"/>
            <a:ext cx="153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103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21498"/>
              </p:ext>
            </p:extLst>
          </p:nvPr>
        </p:nvGraphicFramePr>
        <p:xfrm>
          <a:off x="540000" y="723181"/>
          <a:ext cx="6479539" cy="832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563245" marR="203200" indent="-3524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 PÚBLICO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 TRIBUTARIOS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tributarios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2.970.358,45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821.295.400,23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object 34">
            <a:extLst>
              <a:ext uri="{FF2B5EF4-FFF2-40B4-BE49-F238E27FC236}">
                <a16:creationId xmlns:a16="http://schemas.microsoft.com/office/drawing/2014/main" xmlns="" id="{8ADFDFEE-8B1C-7F46-81B0-9994F468233D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59992" y="0"/>
                </a:moveTo>
                <a:lnTo>
                  <a:pt x="0" y="0"/>
                </a:lnTo>
                <a:lnTo>
                  <a:pt x="0" y="5328005"/>
                </a:lnTo>
                <a:lnTo>
                  <a:pt x="7559992" y="5328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6265"/>
            <a:ext cx="510540" cy="785495"/>
          </a:xfrm>
          <a:custGeom>
            <a:avLst/>
            <a:gdLst/>
            <a:ahLst/>
            <a:cxnLst/>
            <a:rect l="l" t="t" r="r" b="b"/>
            <a:pathLst>
              <a:path w="510540" h="785495">
                <a:moveTo>
                  <a:pt x="0" y="0"/>
                </a:moveTo>
                <a:lnTo>
                  <a:pt x="0" y="618645"/>
                </a:lnTo>
                <a:lnTo>
                  <a:pt x="334354" y="785229"/>
                </a:lnTo>
                <a:lnTo>
                  <a:pt x="359626" y="744503"/>
                </a:lnTo>
                <a:lnTo>
                  <a:pt x="386521" y="704921"/>
                </a:lnTo>
                <a:lnTo>
                  <a:pt x="415021" y="666547"/>
                </a:lnTo>
                <a:lnTo>
                  <a:pt x="445106" y="629448"/>
                </a:lnTo>
                <a:lnTo>
                  <a:pt x="476758" y="593688"/>
                </a:lnTo>
                <a:lnTo>
                  <a:pt x="509957" y="5593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5856" y="2207348"/>
            <a:ext cx="1485265" cy="1640205"/>
          </a:xfrm>
          <a:custGeom>
            <a:avLst/>
            <a:gdLst/>
            <a:ahLst/>
            <a:cxnLst/>
            <a:rect l="l" t="t" r="r" b="b"/>
            <a:pathLst>
              <a:path w="1485264" h="1640204">
                <a:moveTo>
                  <a:pt x="818629" y="319303"/>
                </a:moveTo>
                <a:lnTo>
                  <a:pt x="780249" y="286931"/>
                </a:lnTo>
                <a:lnTo>
                  <a:pt x="741019" y="255549"/>
                </a:lnTo>
                <a:lnTo>
                  <a:pt x="700963" y="225171"/>
                </a:lnTo>
                <a:lnTo>
                  <a:pt x="660120" y="195834"/>
                </a:lnTo>
                <a:lnTo>
                  <a:pt x="618490" y="167525"/>
                </a:lnTo>
                <a:lnTo>
                  <a:pt x="576110" y="140284"/>
                </a:lnTo>
                <a:lnTo>
                  <a:pt x="532980" y="114122"/>
                </a:lnTo>
                <a:lnTo>
                  <a:pt x="489153" y="89039"/>
                </a:lnTo>
                <a:lnTo>
                  <a:pt x="444614" y="65074"/>
                </a:lnTo>
                <a:lnTo>
                  <a:pt x="399415" y="42240"/>
                </a:lnTo>
                <a:lnTo>
                  <a:pt x="353555" y="20535"/>
                </a:lnTo>
                <a:lnTo>
                  <a:pt x="307073" y="0"/>
                </a:lnTo>
                <a:lnTo>
                  <a:pt x="0" y="798245"/>
                </a:lnTo>
                <a:lnTo>
                  <a:pt x="43103" y="819162"/>
                </a:lnTo>
                <a:lnTo>
                  <a:pt x="85090" y="841806"/>
                </a:lnTo>
                <a:lnTo>
                  <a:pt x="125933" y="866178"/>
                </a:lnTo>
                <a:lnTo>
                  <a:pt x="165582" y="892251"/>
                </a:lnTo>
                <a:lnTo>
                  <a:pt x="204000" y="920000"/>
                </a:lnTo>
                <a:lnTo>
                  <a:pt x="241160" y="949401"/>
                </a:lnTo>
                <a:lnTo>
                  <a:pt x="818629" y="319303"/>
                </a:lnTo>
                <a:close/>
              </a:path>
              <a:path w="1485264" h="1640204">
                <a:moveTo>
                  <a:pt x="1266888" y="877570"/>
                </a:moveTo>
                <a:lnTo>
                  <a:pt x="1242656" y="833907"/>
                </a:lnTo>
                <a:lnTo>
                  <a:pt x="1217371" y="790917"/>
                </a:lnTo>
                <a:lnTo>
                  <a:pt x="1191031" y="748626"/>
                </a:lnTo>
                <a:lnTo>
                  <a:pt x="1163675" y="707059"/>
                </a:lnTo>
                <a:lnTo>
                  <a:pt x="1135303" y="666229"/>
                </a:lnTo>
                <a:lnTo>
                  <a:pt x="1105928" y="626160"/>
                </a:lnTo>
                <a:lnTo>
                  <a:pt x="1075563" y="586879"/>
                </a:lnTo>
                <a:lnTo>
                  <a:pt x="1044244" y="548398"/>
                </a:lnTo>
                <a:lnTo>
                  <a:pt x="1011961" y="510755"/>
                </a:lnTo>
                <a:lnTo>
                  <a:pt x="978738" y="473964"/>
                </a:lnTo>
                <a:lnTo>
                  <a:pt x="944600" y="438048"/>
                </a:lnTo>
                <a:lnTo>
                  <a:pt x="909548" y="403034"/>
                </a:lnTo>
                <a:lnTo>
                  <a:pt x="332105" y="1032802"/>
                </a:lnTo>
                <a:lnTo>
                  <a:pt x="364299" y="1067422"/>
                </a:lnTo>
                <a:lnTo>
                  <a:pt x="394982" y="1103299"/>
                </a:lnTo>
                <a:lnTo>
                  <a:pt x="424141" y="1140434"/>
                </a:lnTo>
                <a:lnTo>
                  <a:pt x="451713" y="1178788"/>
                </a:lnTo>
                <a:lnTo>
                  <a:pt x="477659" y="1218323"/>
                </a:lnTo>
                <a:lnTo>
                  <a:pt x="501942" y="1259027"/>
                </a:lnTo>
                <a:lnTo>
                  <a:pt x="1266888" y="877570"/>
                </a:lnTo>
                <a:close/>
              </a:path>
              <a:path w="1485264" h="1640204">
                <a:moveTo>
                  <a:pt x="1484731" y="1559509"/>
                </a:moveTo>
                <a:lnTo>
                  <a:pt x="1477810" y="1509280"/>
                </a:lnTo>
                <a:lnTo>
                  <a:pt x="1469631" y="1459471"/>
                </a:lnTo>
                <a:lnTo>
                  <a:pt x="1460195" y="1410106"/>
                </a:lnTo>
                <a:lnTo>
                  <a:pt x="1449552" y="1361198"/>
                </a:lnTo>
                <a:lnTo>
                  <a:pt x="1437690" y="1312748"/>
                </a:lnTo>
                <a:lnTo>
                  <a:pt x="1424635" y="1264805"/>
                </a:lnTo>
                <a:lnTo>
                  <a:pt x="1410385" y="1217345"/>
                </a:lnTo>
                <a:lnTo>
                  <a:pt x="1394980" y="1170419"/>
                </a:lnTo>
                <a:lnTo>
                  <a:pt x="1378432" y="1124013"/>
                </a:lnTo>
                <a:lnTo>
                  <a:pt x="1360741" y="1078166"/>
                </a:lnTo>
                <a:lnTo>
                  <a:pt x="1341932" y="1032878"/>
                </a:lnTo>
                <a:lnTo>
                  <a:pt x="1322019" y="988161"/>
                </a:lnTo>
                <a:lnTo>
                  <a:pt x="556717" y="1369618"/>
                </a:lnTo>
                <a:lnTo>
                  <a:pt x="574141" y="1412684"/>
                </a:lnTo>
                <a:lnTo>
                  <a:pt x="589749" y="1456563"/>
                </a:lnTo>
                <a:lnTo>
                  <a:pt x="603491" y="1501254"/>
                </a:lnTo>
                <a:lnTo>
                  <a:pt x="615378" y="1546745"/>
                </a:lnTo>
                <a:lnTo>
                  <a:pt x="625373" y="1593011"/>
                </a:lnTo>
                <a:lnTo>
                  <a:pt x="633463" y="1640014"/>
                </a:lnTo>
                <a:lnTo>
                  <a:pt x="1484731" y="1559509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942064"/>
            <a:ext cx="208279" cy="365760"/>
          </a:xfrm>
          <a:custGeom>
            <a:avLst/>
            <a:gdLst/>
            <a:ahLst/>
            <a:cxnLst/>
            <a:rect l="l" t="t" r="r" b="b"/>
            <a:pathLst>
              <a:path w="208279" h="365760">
                <a:moveTo>
                  <a:pt x="0" y="0"/>
                </a:moveTo>
                <a:lnTo>
                  <a:pt x="0" y="365529"/>
                </a:lnTo>
                <a:lnTo>
                  <a:pt x="208108" y="305851"/>
                </a:lnTo>
                <a:lnTo>
                  <a:pt x="199040" y="259468"/>
                </a:lnTo>
                <a:lnTo>
                  <a:pt x="191842" y="212468"/>
                </a:lnTo>
                <a:lnTo>
                  <a:pt x="186598" y="164880"/>
                </a:lnTo>
                <a:lnTo>
                  <a:pt x="183390" y="116737"/>
                </a:lnTo>
                <a:lnTo>
                  <a:pt x="182302" y="68069"/>
                </a:lnTo>
                <a:lnTo>
                  <a:pt x="182419" y="55082"/>
                </a:lnTo>
                <a:lnTo>
                  <a:pt x="182754" y="42126"/>
                </a:lnTo>
                <a:lnTo>
                  <a:pt x="183282" y="29232"/>
                </a:lnTo>
                <a:lnTo>
                  <a:pt x="183978" y="164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3224" y="4709844"/>
            <a:ext cx="890269" cy="618490"/>
          </a:xfrm>
          <a:custGeom>
            <a:avLst/>
            <a:gdLst/>
            <a:ahLst/>
            <a:cxnLst/>
            <a:rect l="l" t="t" r="r" b="b"/>
            <a:pathLst>
              <a:path w="890269" h="618489">
                <a:moveTo>
                  <a:pt x="207581" y="0"/>
                </a:moveTo>
                <a:lnTo>
                  <a:pt x="176450" y="36050"/>
                </a:lnTo>
                <a:lnTo>
                  <a:pt x="143880" y="70790"/>
                </a:lnTo>
                <a:lnTo>
                  <a:pt x="109910" y="104154"/>
                </a:lnTo>
                <a:lnTo>
                  <a:pt x="74580" y="136075"/>
                </a:lnTo>
                <a:lnTo>
                  <a:pt x="37930" y="166487"/>
                </a:lnTo>
                <a:lnTo>
                  <a:pt x="0" y="195326"/>
                </a:lnTo>
                <a:lnTo>
                  <a:pt x="261047" y="618161"/>
                </a:lnTo>
                <a:lnTo>
                  <a:pt x="801115" y="618161"/>
                </a:lnTo>
                <a:lnTo>
                  <a:pt x="825229" y="591426"/>
                </a:lnTo>
                <a:lnTo>
                  <a:pt x="857930" y="553275"/>
                </a:lnTo>
                <a:lnTo>
                  <a:pt x="889673" y="514286"/>
                </a:lnTo>
                <a:lnTo>
                  <a:pt x="20758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5856" y="3889876"/>
            <a:ext cx="880110" cy="591820"/>
          </a:xfrm>
          <a:custGeom>
            <a:avLst/>
            <a:gdLst/>
            <a:ahLst/>
            <a:cxnLst/>
            <a:rect l="l" t="t" r="r" b="b"/>
            <a:pathLst>
              <a:path w="880110" h="591820">
                <a:moveTo>
                  <a:pt x="876033" y="0"/>
                </a:moveTo>
                <a:lnTo>
                  <a:pt x="24460" y="80517"/>
                </a:lnTo>
                <a:lnTo>
                  <a:pt x="25412" y="110177"/>
                </a:lnTo>
                <a:lnTo>
                  <a:pt x="25476" y="120256"/>
                </a:lnTo>
                <a:lnTo>
                  <a:pt x="24425" y="168310"/>
                </a:lnTo>
                <a:lnTo>
                  <a:pt x="21303" y="215842"/>
                </a:lnTo>
                <a:lnTo>
                  <a:pt x="16160" y="262820"/>
                </a:lnTo>
                <a:lnTo>
                  <a:pt x="9043" y="309209"/>
                </a:lnTo>
                <a:lnTo>
                  <a:pt x="0" y="354977"/>
                </a:lnTo>
                <a:lnTo>
                  <a:pt x="822375" y="591388"/>
                </a:lnTo>
                <a:lnTo>
                  <a:pt x="834181" y="540856"/>
                </a:lnTo>
                <a:lnTo>
                  <a:pt x="844681" y="489818"/>
                </a:lnTo>
                <a:lnTo>
                  <a:pt x="853855" y="438297"/>
                </a:lnTo>
                <a:lnTo>
                  <a:pt x="861679" y="386313"/>
                </a:lnTo>
                <a:lnTo>
                  <a:pt x="868130" y="333891"/>
                </a:lnTo>
                <a:lnTo>
                  <a:pt x="873188" y="281051"/>
                </a:lnTo>
                <a:lnTo>
                  <a:pt x="876828" y="227818"/>
                </a:lnTo>
                <a:lnTo>
                  <a:pt x="879028" y="174212"/>
                </a:lnTo>
                <a:lnTo>
                  <a:pt x="879767" y="120256"/>
                </a:lnTo>
                <a:lnTo>
                  <a:pt x="879517" y="90002"/>
                </a:lnTo>
                <a:lnTo>
                  <a:pt x="878790" y="59875"/>
                </a:lnTo>
                <a:lnTo>
                  <a:pt x="877618" y="29875"/>
                </a:lnTo>
                <a:lnTo>
                  <a:pt x="87603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26048"/>
            <a:ext cx="660400" cy="601980"/>
          </a:xfrm>
          <a:custGeom>
            <a:avLst/>
            <a:gdLst/>
            <a:ahLst/>
            <a:cxnLst/>
            <a:rect l="l" t="t" r="r" b="b"/>
            <a:pathLst>
              <a:path w="660400" h="601979">
                <a:moveTo>
                  <a:pt x="446806" y="0"/>
                </a:moveTo>
                <a:lnTo>
                  <a:pt x="0" y="339722"/>
                </a:lnTo>
                <a:lnTo>
                  <a:pt x="0" y="601957"/>
                </a:lnTo>
                <a:lnTo>
                  <a:pt x="407185" y="601957"/>
                </a:lnTo>
                <a:lnTo>
                  <a:pt x="660140" y="192608"/>
                </a:lnTo>
                <a:lnTo>
                  <a:pt x="621161" y="164419"/>
                </a:lnTo>
                <a:lnTo>
                  <a:pt x="583456" y="134589"/>
                </a:lnTo>
                <a:lnTo>
                  <a:pt x="547096" y="103176"/>
                </a:lnTo>
                <a:lnTo>
                  <a:pt x="512153" y="70235"/>
                </a:lnTo>
                <a:lnTo>
                  <a:pt x="478699" y="35824"/>
                </a:lnTo>
                <a:lnTo>
                  <a:pt x="446806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23104"/>
            <a:ext cx="277495" cy="412750"/>
          </a:xfrm>
          <a:custGeom>
            <a:avLst/>
            <a:gdLst/>
            <a:ahLst/>
            <a:cxnLst/>
            <a:rect l="l" t="t" r="r" b="b"/>
            <a:pathLst>
              <a:path w="277495" h="412750">
                <a:moveTo>
                  <a:pt x="0" y="0"/>
                </a:moveTo>
                <a:lnTo>
                  <a:pt x="0" y="394956"/>
                </a:lnTo>
                <a:lnTo>
                  <a:pt x="196292" y="412636"/>
                </a:lnTo>
                <a:lnTo>
                  <a:pt x="204848" y="364801"/>
                </a:lnTo>
                <a:lnTo>
                  <a:pt x="215517" y="317779"/>
                </a:lnTo>
                <a:lnTo>
                  <a:pt x="228205" y="271586"/>
                </a:lnTo>
                <a:lnTo>
                  <a:pt x="242819" y="226243"/>
                </a:lnTo>
                <a:lnTo>
                  <a:pt x="259264" y="181767"/>
                </a:lnTo>
                <a:lnTo>
                  <a:pt x="277445" y="138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7030" y="4971919"/>
            <a:ext cx="482600" cy="356235"/>
          </a:xfrm>
          <a:custGeom>
            <a:avLst/>
            <a:gdLst/>
            <a:ahLst/>
            <a:cxnLst/>
            <a:rect l="l" t="t" r="r" b="b"/>
            <a:pathLst>
              <a:path w="482600" h="356235">
                <a:moveTo>
                  <a:pt x="262178" y="0"/>
                </a:moveTo>
                <a:lnTo>
                  <a:pt x="220890" y="22119"/>
                </a:lnTo>
                <a:lnTo>
                  <a:pt x="178577" y="42579"/>
                </a:lnTo>
                <a:lnTo>
                  <a:pt x="135285" y="61304"/>
                </a:lnTo>
                <a:lnTo>
                  <a:pt x="91060" y="78218"/>
                </a:lnTo>
                <a:lnTo>
                  <a:pt x="45950" y="93246"/>
                </a:lnTo>
                <a:lnTo>
                  <a:pt x="0" y="106311"/>
                </a:lnTo>
                <a:lnTo>
                  <a:pt x="47115" y="356086"/>
                </a:lnTo>
                <a:lnTo>
                  <a:pt x="482007" y="356086"/>
                </a:lnTo>
                <a:lnTo>
                  <a:pt x="262178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3508" y="4363913"/>
            <a:ext cx="941705" cy="761365"/>
          </a:xfrm>
          <a:custGeom>
            <a:avLst/>
            <a:gdLst/>
            <a:ahLst/>
            <a:cxnLst/>
            <a:rect l="l" t="t" r="r" b="b"/>
            <a:pathLst>
              <a:path w="941705" h="761364">
                <a:moveTo>
                  <a:pt x="119583" y="0"/>
                </a:moveTo>
                <a:lnTo>
                  <a:pt x="100432" y="51962"/>
                </a:lnTo>
                <a:lnTo>
                  <a:pt x="78863" y="102635"/>
                </a:lnTo>
                <a:lnTo>
                  <a:pt x="54911" y="151954"/>
                </a:lnTo>
                <a:lnTo>
                  <a:pt x="28611" y="199857"/>
                </a:lnTo>
                <a:lnTo>
                  <a:pt x="0" y="246278"/>
                </a:lnTo>
                <a:lnTo>
                  <a:pt x="682752" y="760882"/>
                </a:lnTo>
                <a:lnTo>
                  <a:pt x="710041" y="720769"/>
                </a:lnTo>
                <a:lnTo>
                  <a:pt x="736336" y="679927"/>
                </a:lnTo>
                <a:lnTo>
                  <a:pt x="761621" y="638377"/>
                </a:lnTo>
                <a:lnTo>
                  <a:pt x="785883" y="596140"/>
                </a:lnTo>
                <a:lnTo>
                  <a:pt x="809104" y="553238"/>
                </a:lnTo>
                <a:lnTo>
                  <a:pt x="831270" y="509692"/>
                </a:lnTo>
                <a:lnTo>
                  <a:pt x="852366" y="465523"/>
                </a:lnTo>
                <a:lnTo>
                  <a:pt x="872377" y="420752"/>
                </a:lnTo>
                <a:lnTo>
                  <a:pt x="891286" y="375402"/>
                </a:lnTo>
                <a:lnTo>
                  <a:pt x="909080" y="329492"/>
                </a:lnTo>
                <a:lnTo>
                  <a:pt x="925743" y="283044"/>
                </a:lnTo>
                <a:lnTo>
                  <a:pt x="941260" y="236080"/>
                </a:lnTo>
                <a:lnTo>
                  <a:pt x="11958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6805" y="5102791"/>
            <a:ext cx="372110" cy="225425"/>
          </a:xfrm>
          <a:custGeom>
            <a:avLst/>
            <a:gdLst/>
            <a:ahLst/>
            <a:cxnLst/>
            <a:rect l="l" t="t" r="r" b="b"/>
            <a:pathLst>
              <a:path w="372109" h="225425">
                <a:moveTo>
                  <a:pt x="41588" y="4419"/>
                </a:moveTo>
                <a:lnTo>
                  <a:pt x="0" y="225214"/>
                </a:lnTo>
                <a:lnTo>
                  <a:pt x="371693" y="225214"/>
                </a:lnTo>
                <a:lnTo>
                  <a:pt x="331520" y="11887"/>
                </a:lnTo>
                <a:lnTo>
                  <a:pt x="169973" y="11887"/>
                </a:lnTo>
                <a:lnTo>
                  <a:pt x="137442" y="11340"/>
                </a:lnTo>
                <a:lnTo>
                  <a:pt x="105128" y="9805"/>
                </a:lnTo>
                <a:lnTo>
                  <a:pt x="73141" y="7445"/>
                </a:lnTo>
                <a:lnTo>
                  <a:pt x="41588" y="4419"/>
                </a:lnTo>
                <a:close/>
              </a:path>
              <a:path w="372109" h="225425">
                <a:moveTo>
                  <a:pt x="329282" y="0"/>
                </a:moveTo>
                <a:lnTo>
                  <a:pt x="290257" y="5007"/>
                </a:lnTo>
                <a:lnTo>
                  <a:pt x="250651" y="8743"/>
                </a:lnTo>
                <a:lnTo>
                  <a:pt x="210533" y="11079"/>
                </a:lnTo>
                <a:lnTo>
                  <a:pt x="169973" y="11887"/>
                </a:lnTo>
                <a:lnTo>
                  <a:pt x="331520" y="11887"/>
                </a:lnTo>
                <a:lnTo>
                  <a:pt x="329282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7461" y="2052786"/>
            <a:ext cx="580390" cy="908050"/>
          </a:xfrm>
          <a:custGeom>
            <a:avLst/>
            <a:gdLst/>
            <a:ahLst/>
            <a:cxnLst/>
            <a:rect l="l" t="t" r="r" b="b"/>
            <a:pathLst>
              <a:path w="580389" h="908050">
                <a:moveTo>
                  <a:pt x="0" y="0"/>
                </a:moveTo>
                <a:lnTo>
                  <a:pt x="0" y="854976"/>
                </a:lnTo>
                <a:lnTo>
                  <a:pt x="47119" y="859016"/>
                </a:lnTo>
                <a:lnTo>
                  <a:pt x="93679" y="865001"/>
                </a:lnTo>
                <a:lnTo>
                  <a:pt x="139636" y="872893"/>
                </a:lnTo>
                <a:lnTo>
                  <a:pt x="184945" y="882654"/>
                </a:lnTo>
                <a:lnTo>
                  <a:pt x="229563" y="894246"/>
                </a:lnTo>
                <a:lnTo>
                  <a:pt x="273443" y="907630"/>
                </a:lnTo>
                <a:lnTo>
                  <a:pt x="580161" y="109715"/>
                </a:lnTo>
                <a:lnTo>
                  <a:pt x="534236" y="94128"/>
                </a:lnTo>
                <a:lnTo>
                  <a:pt x="487827" y="79649"/>
                </a:lnTo>
                <a:lnTo>
                  <a:pt x="440947" y="66299"/>
                </a:lnTo>
                <a:lnTo>
                  <a:pt x="393610" y="54095"/>
                </a:lnTo>
                <a:lnTo>
                  <a:pt x="345828" y="43056"/>
                </a:lnTo>
                <a:lnTo>
                  <a:pt x="297614" y="33202"/>
                </a:lnTo>
                <a:lnTo>
                  <a:pt x="248982" y="24551"/>
                </a:lnTo>
                <a:lnTo>
                  <a:pt x="199945" y="17121"/>
                </a:lnTo>
                <a:lnTo>
                  <a:pt x="150514" y="10933"/>
                </a:lnTo>
                <a:lnTo>
                  <a:pt x="100705" y="6004"/>
                </a:lnTo>
                <a:lnTo>
                  <a:pt x="50529" y="23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305" y="4983355"/>
            <a:ext cx="484505" cy="344805"/>
          </a:xfrm>
          <a:custGeom>
            <a:avLst/>
            <a:gdLst/>
            <a:ahLst/>
            <a:cxnLst/>
            <a:rect l="l" t="t" r="r" b="b"/>
            <a:pathLst>
              <a:path w="484505" h="344804">
                <a:moveTo>
                  <a:pt x="213139" y="0"/>
                </a:moveTo>
                <a:lnTo>
                  <a:pt x="0" y="344650"/>
                </a:lnTo>
                <a:lnTo>
                  <a:pt x="438563" y="344650"/>
                </a:lnTo>
                <a:lnTo>
                  <a:pt x="484195" y="102590"/>
                </a:lnTo>
                <a:lnTo>
                  <a:pt x="436731" y="90365"/>
                </a:lnTo>
                <a:lnTo>
                  <a:pt x="390141" y="76142"/>
                </a:lnTo>
                <a:lnTo>
                  <a:pt x="344457" y="59958"/>
                </a:lnTo>
                <a:lnTo>
                  <a:pt x="299708" y="41848"/>
                </a:lnTo>
                <a:lnTo>
                  <a:pt x="255926" y="21850"/>
                </a:lnTo>
                <a:lnTo>
                  <a:pt x="213139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5775" y="2052005"/>
            <a:ext cx="588010" cy="904875"/>
          </a:xfrm>
          <a:custGeom>
            <a:avLst/>
            <a:gdLst/>
            <a:ahLst/>
            <a:cxnLst/>
            <a:rect l="l" t="t" r="r" b="b"/>
            <a:pathLst>
              <a:path w="588010" h="904875">
                <a:moveTo>
                  <a:pt x="587971" y="0"/>
                </a:moveTo>
                <a:lnTo>
                  <a:pt x="536757" y="2021"/>
                </a:lnTo>
                <a:lnTo>
                  <a:pt x="485899" y="5354"/>
                </a:lnTo>
                <a:lnTo>
                  <a:pt x="435411" y="9983"/>
                </a:lnTo>
                <a:lnTo>
                  <a:pt x="385307" y="15889"/>
                </a:lnTo>
                <a:lnTo>
                  <a:pt x="335602" y="23055"/>
                </a:lnTo>
                <a:lnTo>
                  <a:pt x="286308" y="31462"/>
                </a:lnTo>
                <a:lnTo>
                  <a:pt x="237442" y="41094"/>
                </a:lnTo>
                <a:lnTo>
                  <a:pt x="189015" y="51932"/>
                </a:lnTo>
                <a:lnTo>
                  <a:pt x="141044" y="63959"/>
                </a:lnTo>
                <a:lnTo>
                  <a:pt x="93542" y="77158"/>
                </a:lnTo>
                <a:lnTo>
                  <a:pt x="46522" y="91509"/>
                </a:lnTo>
                <a:lnTo>
                  <a:pt x="0" y="106997"/>
                </a:lnTo>
                <a:lnTo>
                  <a:pt x="309105" y="904570"/>
                </a:lnTo>
                <a:lnTo>
                  <a:pt x="353817" y="891533"/>
                </a:lnTo>
                <a:lnTo>
                  <a:pt x="399282" y="880316"/>
                </a:lnTo>
                <a:lnTo>
                  <a:pt x="445466" y="870986"/>
                </a:lnTo>
                <a:lnTo>
                  <a:pt x="492333" y="863609"/>
                </a:lnTo>
                <a:lnTo>
                  <a:pt x="539846" y="858250"/>
                </a:lnTo>
                <a:lnTo>
                  <a:pt x="587971" y="854976"/>
                </a:lnTo>
                <a:lnTo>
                  <a:pt x="58797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366562"/>
            <a:ext cx="372110" cy="544195"/>
          </a:xfrm>
          <a:custGeom>
            <a:avLst/>
            <a:gdLst/>
            <a:ahLst/>
            <a:cxnLst/>
            <a:rect l="l" t="t" r="r" b="b"/>
            <a:pathLst>
              <a:path w="372110" h="544195">
                <a:moveTo>
                  <a:pt x="241660" y="0"/>
                </a:moveTo>
                <a:lnTo>
                  <a:pt x="0" y="69303"/>
                </a:lnTo>
                <a:lnTo>
                  <a:pt x="0" y="543880"/>
                </a:lnTo>
                <a:lnTo>
                  <a:pt x="371772" y="261213"/>
                </a:lnTo>
                <a:lnTo>
                  <a:pt x="345462" y="220636"/>
                </a:lnTo>
                <a:lnTo>
                  <a:pt x="320908" y="178776"/>
                </a:lnTo>
                <a:lnTo>
                  <a:pt x="298182" y="135707"/>
                </a:lnTo>
                <a:lnTo>
                  <a:pt x="277351" y="91504"/>
                </a:lnTo>
                <a:lnTo>
                  <a:pt x="258488" y="46244"/>
                </a:lnTo>
                <a:lnTo>
                  <a:pt x="24166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45" y="2203391"/>
            <a:ext cx="813435" cy="940435"/>
          </a:xfrm>
          <a:custGeom>
            <a:avLst/>
            <a:gdLst/>
            <a:ahLst/>
            <a:cxnLst/>
            <a:rect l="l" t="t" r="r" b="b"/>
            <a:pathLst>
              <a:path w="813435" h="940435">
                <a:moveTo>
                  <a:pt x="504063" y="0"/>
                </a:moveTo>
                <a:lnTo>
                  <a:pt x="458275" y="19848"/>
                </a:lnTo>
                <a:lnTo>
                  <a:pt x="413136" y="40826"/>
                </a:lnTo>
                <a:lnTo>
                  <a:pt x="368656" y="62914"/>
                </a:lnTo>
                <a:lnTo>
                  <a:pt x="324849" y="86095"/>
                </a:lnTo>
                <a:lnTo>
                  <a:pt x="281725" y="110352"/>
                </a:lnTo>
                <a:lnTo>
                  <a:pt x="239296" y="135667"/>
                </a:lnTo>
                <a:lnTo>
                  <a:pt x="197575" y="162023"/>
                </a:lnTo>
                <a:lnTo>
                  <a:pt x="156574" y="189401"/>
                </a:lnTo>
                <a:lnTo>
                  <a:pt x="116303" y="217784"/>
                </a:lnTo>
                <a:lnTo>
                  <a:pt x="76776" y="247154"/>
                </a:lnTo>
                <a:lnTo>
                  <a:pt x="38004" y="277495"/>
                </a:lnTo>
                <a:lnTo>
                  <a:pt x="0" y="308787"/>
                </a:lnTo>
                <a:lnTo>
                  <a:pt x="576084" y="940244"/>
                </a:lnTo>
                <a:lnTo>
                  <a:pt x="620174" y="907076"/>
                </a:lnTo>
                <a:lnTo>
                  <a:pt x="665976" y="876091"/>
                </a:lnTo>
                <a:lnTo>
                  <a:pt x="713409" y="847355"/>
                </a:lnTo>
                <a:lnTo>
                  <a:pt x="762390" y="820935"/>
                </a:lnTo>
                <a:lnTo>
                  <a:pt x="812838" y="796899"/>
                </a:lnTo>
                <a:lnTo>
                  <a:pt x="50406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2990"/>
            <a:chOff x="0" y="0"/>
            <a:chExt cx="7560309" cy="1062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0629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7324" y="2"/>
              <a:ext cx="1769745" cy="384810"/>
            </a:xfrm>
            <a:custGeom>
              <a:avLst/>
              <a:gdLst/>
              <a:ahLst/>
              <a:cxnLst/>
              <a:rect l="l" t="t" r="r" b="b"/>
              <a:pathLst>
                <a:path w="1769745" h="384810">
                  <a:moveTo>
                    <a:pt x="1769236" y="0"/>
                  </a:moveTo>
                  <a:lnTo>
                    <a:pt x="1386598" y="0"/>
                  </a:lnTo>
                  <a:lnTo>
                    <a:pt x="1769236" y="384594"/>
                  </a:lnTo>
                  <a:lnTo>
                    <a:pt x="1769236" y="0"/>
                  </a:lnTo>
                  <a:close/>
                </a:path>
                <a:path w="1769745" h="384810">
                  <a:moveTo>
                    <a:pt x="375818" y="0"/>
                  </a:moveTo>
                  <a:lnTo>
                    <a:pt x="0" y="0"/>
                  </a:lnTo>
                  <a:lnTo>
                    <a:pt x="0" y="377736"/>
                  </a:lnTo>
                  <a:lnTo>
                    <a:pt x="37581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5249" y="2"/>
              <a:ext cx="596900" cy="600075"/>
            </a:xfrm>
            <a:custGeom>
              <a:avLst/>
              <a:gdLst/>
              <a:ahLst/>
              <a:cxnLst/>
              <a:rect l="l" t="t" r="r" b="b"/>
              <a:pathLst>
                <a:path w="596900" h="600075">
                  <a:moveTo>
                    <a:pt x="596785" y="0"/>
                  </a:moveTo>
                  <a:lnTo>
                    <a:pt x="0" y="0"/>
                  </a:lnTo>
                  <a:lnTo>
                    <a:pt x="596785" y="599833"/>
                  </a:lnTo>
                  <a:lnTo>
                    <a:pt x="596785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2940" y="12"/>
              <a:ext cx="3449320" cy="1062990"/>
            </a:xfrm>
            <a:custGeom>
              <a:avLst/>
              <a:gdLst/>
              <a:ahLst/>
              <a:cxnLst/>
              <a:rect l="l" t="t" r="r" b="b"/>
              <a:pathLst>
                <a:path w="3449320" h="1062990">
                  <a:moveTo>
                    <a:pt x="1591183" y="1062964"/>
                  </a:moveTo>
                  <a:lnTo>
                    <a:pt x="799706" y="267449"/>
                  </a:lnTo>
                  <a:lnTo>
                    <a:pt x="799706" y="259181"/>
                  </a:lnTo>
                  <a:lnTo>
                    <a:pt x="0" y="1062964"/>
                  </a:lnTo>
                  <a:lnTo>
                    <a:pt x="766152" y="1062964"/>
                  </a:lnTo>
                  <a:lnTo>
                    <a:pt x="798309" y="1030655"/>
                  </a:lnTo>
                  <a:lnTo>
                    <a:pt x="798309" y="1036116"/>
                  </a:lnTo>
                  <a:lnTo>
                    <a:pt x="825017" y="1062964"/>
                  </a:lnTo>
                  <a:lnTo>
                    <a:pt x="1591183" y="1062964"/>
                  </a:lnTo>
                  <a:close/>
                </a:path>
                <a:path w="3449320" h="1062990">
                  <a:moveTo>
                    <a:pt x="3449091" y="600443"/>
                  </a:moveTo>
                  <a:lnTo>
                    <a:pt x="2851708" y="0"/>
                  </a:lnTo>
                  <a:lnTo>
                    <a:pt x="2563787" y="0"/>
                  </a:lnTo>
                  <a:lnTo>
                    <a:pt x="2563787" y="480682"/>
                  </a:lnTo>
                  <a:lnTo>
                    <a:pt x="3143110" y="1062964"/>
                  </a:lnTo>
                  <a:lnTo>
                    <a:pt x="3449091" y="1062964"/>
                  </a:lnTo>
                  <a:lnTo>
                    <a:pt x="3449091" y="60044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2815" y="2"/>
              <a:ext cx="885825" cy="1062990"/>
            </a:xfrm>
            <a:custGeom>
              <a:avLst/>
              <a:gdLst/>
              <a:ahLst/>
              <a:cxnLst/>
              <a:rect l="l" t="t" r="r" b="b"/>
              <a:pathLst>
                <a:path w="885825" h="1062990">
                  <a:moveTo>
                    <a:pt x="404710" y="0"/>
                  </a:moveTo>
                  <a:lnTo>
                    <a:pt x="0" y="0"/>
                  </a:lnTo>
                  <a:lnTo>
                    <a:pt x="0" y="363296"/>
                  </a:lnTo>
                  <a:lnTo>
                    <a:pt x="696112" y="1062964"/>
                  </a:lnTo>
                  <a:lnTo>
                    <a:pt x="885316" y="1062964"/>
                  </a:lnTo>
                  <a:lnTo>
                    <a:pt x="885316" y="483057"/>
                  </a:lnTo>
                  <a:lnTo>
                    <a:pt x="404710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2815" y="363898"/>
              <a:ext cx="695960" cy="699135"/>
            </a:xfrm>
            <a:custGeom>
              <a:avLst/>
              <a:gdLst/>
              <a:ahLst/>
              <a:cxnLst/>
              <a:rect l="l" t="t" r="r" b="b"/>
              <a:pathLst>
                <a:path w="695960" h="699135">
                  <a:moveTo>
                    <a:pt x="0" y="0"/>
                  </a:moveTo>
                  <a:lnTo>
                    <a:pt x="0" y="699071"/>
                  </a:lnTo>
                  <a:lnTo>
                    <a:pt x="695528" y="699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5765" y="2"/>
              <a:ext cx="885825" cy="1062990"/>
            </a:xfrm>
            <a:custGeom>
              <a:avLst/>
              <a:gdLst/>
              <a:ahLst/>
              <a:cxnLst/>
              <a:rect l="l" t="t" r="r" b="b"/>
              <a:pathLst>
                <a:path w="885825" h="1062990">
                  <a:moveTo>
                    <a:pt x="885316" y="0"/>
                  </a:moveTo>
                  <a:lnTo>
                    <a:pt x="487425" y="0"/>
                  </a:lnTo>
                  <a:lnTo>
                    <a:pt x="0" y="489915"/>
                  </a:lnTo>
                  <a:lnTo>
                    <a:pt x="0" y="1062964"/>
                  </a:lnTo>
                  <a:lnTo>
                    <a:pt x="196011" y="1062964"/>
                  </a:lnTo>
                  <a:lnTo>
                    <a:pt x="885316" y="370154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2376" y="370756"/>
              <a:ext cx="688975" cy="692785"/>
            </a:xfrm>
            <a:custGeom>
              <a:avLst/>
              <a:gdLst/>
              <a:ahLst/>
              <a:cxnLst/>
              <a:rect l="l" t="t" r="r" b="b"/>
              <a:pathLst>
                <a:path w="688975" h="692785">
                  <a:moveTo>
                    <a:pt x="688708" y="0"/>
                  </a:moveTo>
                  <a:lnTo>
                    <a:pt x="0" y="692213"/>
                  </a:lnTo>
                  <a:lnTo>
                    <a:pt x="688708" y="692213"/>
                  </a:lnTo>
                  <a:lnTo>
                    <a:pt x="68870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320" y="0"/>
              <a:ext cx="1154653" cy="364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035" y="0"/>
              <a:ext cx="807422" cy="237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17326" y="2"/>
              <a:ext cx="1769745" cy="1062990"/>
            </a:xfrm>
            <a:custGeom>
              <a:avLst/>
              <a:gdLst/>
              <a:ahLst/>
              <a:cxnLst/>
              <a:rect l="l" t="t" r="r" b="b"/>
              <a:pathLst>
                <a:path w="1769745" h="1062990">
                  <a:moveTo>
                    <a:pt x="1385989" y="0"/>
                  </a:moveTo>
                  <a:lnTo>
                    <a:pt x="376427" y="0"/>
                  </a:lnTo>
                  <a:lnTo>
                    <a:pt x="0" y="378345"/>
                  </a:lnTo>
                  <a:lnTo>
                    <a:pt x="0" y="1062964"/>
                  </a:lnTo>
                  <a:lnTo>
                    <a:pt x="85013" y="1062964"/>
                  </a:lnTo>
                  <a:lnTo>
                    <a:pt x="883919" y="259981"/>
                  </a:lnTo>
                  <a:lnTo>
                    <a:pt x="883919" y="265442"/>
                  </a:lnTo>
                  <a:lnTo>
                    <a:pt x="1677403" y="1062964"/>
                  </a:lnTo>
                  <a:lnTo>
                    <a:pt x="1769237" y="1062964"/>
                  </a:lnTo>
                  <a:lnTo>
                    <a:pt x="1769237" y="385203"/>
                  </a:lnTo>
                  <a:lnTo>
                    <a:pt x="1385989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5764" y="2"/>
              <a:ext cx="487045" cy="489584"/>
            </a:xfrm>
            <a:custGeom>
              <a:avLst/>
              <a:gdLst/>
              <a:ahLst/>
              <a:cxnLst/>
              <a:rect l="l" t="t" r="r" b="b"/>
              <a:pathLst>
                <a:path w="487044" h="489584">
                  <a:moveTo>
                    <a:pt x="486829" y="0"/>
                  </a:moveTo>
                  <a:lnTo>
                    <a:pt x="0" y="0"/>
                  </a:lnTo>
                  <a:lnTo>
                    <a:pt x="0" y="489305"/>
                  </a:lnTo>
                  <a:lnTo>
                    <a:pt x="486829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847" y="2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5" h="607060">
                  <a:moveTo>
                    <a:pt x="603631" y="0"/>
                  </a:moveTo>
                  <a:lnTo>
                    <a:pt x="0" y="0"/>
                  </a:lnTo>
                  <a:lnTo>
                    <a:pt x="0" y="606717"/>
                  </a:lnTo>
                  <a:lnTo>
                    <a:pt x="603631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1845" y="2"/>
              <a:ext cx="885825" cy="1062990"/>
            </a:xfrm>
            <a:custGeom>
              <a:avLst/>
              <a:gdLst/>
              <a:ahLst/>
              <a:cxnLst/>
              <a:rect l="l" t="t" r="r" b="b"/>
              <a:pathLst>
                <a:path w="885825" h="1062990">
                  <a:moveTo>
                    <a:pt x="885329" y="0"/>
                  </a:moveTo>
                  <a:lnTo>
                    <a:pt x="604227" y="0"/>
                  </a:lnTo>
                  <a:lnTo>
                    <a:pt x="0" y="607301"/>
                  </a:lnTo>
                  <a:lnTo>
                    <a:pt x="0" y="1062964"/>
                  </a:lnTo>
                  <a:lnTo>
                    <a:pt x="312813" y="1062964"/>
                  </a:lnTo>
                  <a:lnTo>
                    <a:pt x="885329" y="487540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7815" y="0"/>
              <a:ext cx="499139" cy="8536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394" y="0"/>
              <a:ext cx="505101" cy="765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6534" y="12"/>
              <a:ext cx="7071359" cy="735965"/>
            </a:xfrm>
            <a:custGeom>
              <a:avLst/>
              <a:gdLst/>
              <a:ahLst/>
              <a:cxnLst/>
              <a:rect l="l" t="t" r="r" b="b"/>
              <a:pathLst>
                <a:path w="7071359" h="735965">
                  <a:moveTo>
                    <a:pt x="731647" y="0"/>
                  </a:moveTo>
                  <a:lnTo>
                    <a:pt x="0" y="0"/>
                  </a:lnTo>
                  <a:lnTo>
                    <a:pt x="0" y="735368"/>
                  </a:lnTo>
                  <a:lnTo>
                    <a:pt x="731647" y="0"/>
                  </a:lnTo>
                  <a:close/>
                </a:path>
                <a:path w="7071359" h="735965">
                  <a:moveTo>
                    <a:pt x="7070814" y="0"/>
                  </a:moveTo>
                  <a:lnTo>
                    <a:pt x="6345999" y="0"/>
                  </a:lnTo>
                  <a:lnTo>
                    <a:pt x="7070814" y="728510"/>
                  </a:lnTo>
                  <a:lnTo>
                    <a:pt x="7070814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8125" y="2"/>
              <a:ext cx="480059" cy="482600"/>
            </a:xfrm>
            <a:custGeom>
              <a:avLst/>
              <a:gdLst/>
              <a:ahLst/>
              <a:cxnLst/>
              <a:rect l="l" t="t" r="r" b="b"/>
              <a:pathLst>
                <a:path w="480060" h="482600">
                  <a:moveTo>
                    <a:pt x="479996" y="0"/>
                  </a:moveTo>
                  <a:lnTo>
                    <a:pt x="0" y="0"/>
                  </a:lnTo>
                  <a:lnTo>
                    <a:pt x="479996" y="482460"/>
                  </a:lnTo>
                  <a:lnTo>
                    <a:pt x="479996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7560309" cy="1059180"/>
            </a:xfrm>
            <a:custGeom>
              <a:avLst/>
              <a:gdLst/>
              <a:ahLst/>
              <a:cxnLst/>
              <a:rect l="l" t="t" r="r" b="b"/>
              <a:pathLst>
                <a:path w="7560309" h="1059180">
                  <a:moveTo>
                    <a:pt x="0" y="1059141"/>
                  </a:moveTo>
                  <a:lnTo>
                    <a:pt x="7560005" y="1059141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1059141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40002" y="4794355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64799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89825" y="153606"/>
            <a:ext cx="394970" cy="288290"/>
            <a:chOff x="6889825" y="153606"/>
            <a:chExt cx="394970" cy="288290"/>
          </a:xfrm>
        </p:grpSpPr>
        <p:sp>
          <p:nvSpPr>
            <p:cNvPr id="25" name="object 25"/>
            <p:cNvSpPr/>
            <p:nvPr/>
          </p:nvSpPr>
          <p:spPr>
            <a:xfrm>
              <a:off x="6889825" y="153606"/>
              <a:ext cx="22225" cy="288290"/>
            </a:xfrm>
            <a:custGeom>
              <a:avLst/>
              <a:gdLst/>
              <a:ahLst/>
              <a:cxnLst/>
              <a:rect l="l" t="t" r="r" b="b"/>
              <a:pathLst>
                <a:path w="22225" h="288290">
                  <a:moveTo>
                    <a:pt x="21704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21704" y="287997"/>
                  </a:lnTo>
                  <a:lnTo>
                    <a:pt x="217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1531" y="156098"/>
              <a:ext cx="283074" cy="28300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069006" y="220605"/>
            <a:ext cx="153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105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8316" y="1374855"/>
            <a:ext cx="6506209" cy="2590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715" indent="-18034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000" b="1" spc="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2030:</a:t>
            </a:r>
            <a:r>
              <a:rPr sz="1000" b="1" spc="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marco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global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aprobado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Asamblea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Naciones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Unidas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2015,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establece 17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Desarrollo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Sostenible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erradicar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pobreza,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proteger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planeta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asegurar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prosperidad para todas las personas.</a:t>
            </a:r>
          </a:p>
          <a:p>
            <a:pPr marL="1714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2405" marR="5080" indent="-18034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00" b="1" spc="-5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</a:t>
            </a:r>
            <a:r>
              <a:rPr sz="1000" b="1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000" b="1" spc="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000" b="1" spc="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sz="1000" b="1" spc="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Sostenibl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000" b="1" spc="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(ODS):</a:t>
            </a:r>
            <a:r>
              <a:rPr sz="1000" b="1" spc="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conjunto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interrelacionados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buscan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promover el desarrollo económico, social y ambiental de manera equilibrada y sostenible hasta 2030.</a:t>
            </a:r>
          </a:p>
          <a:p>
            <a:pPr marL="1714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2405" marR="5715" indent="-18034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000" b="1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Alineamiento</a:t>
            </a:r>
            <a:r>
              <a:rPr sz="1000" b="1" spc="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Presupuestario:</a:t>
            </a:r>
            <a:r>
              <a:rPr sz="1000" b="1" spc="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proceso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mediante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cual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evalúa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ajusta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presupuesto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público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ase- gurar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asignaciones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programas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contribuyen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efectivamente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cumplimiento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estratégicos, en este caso, los ODS.</a:t>
            </a:r>
          </a:p>
          <a:p>
            <a:pPr marL="1714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2405" marR="5080" indent="-18034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00" b="1" spc="-5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sz="1000" b="1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000" b="1" spc="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Presupuestario</a:t>
            </a:r>
            <a:r>
              <a:rPr sz="1000" b="1" spc="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(PP):</a:t>
            </a:r>
            <a:r>
              <a:rPr sz="1000" b="1" spc="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unidad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planificación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ejecución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presupuesto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público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agrupa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 conjunto de actividades y recursos destinados a un objetivo específico.</a:t>
            </a:r>
          </a:p>
          <a:p>
            <a:pPr marL="1714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2405" marR="5080" indent="-18034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000" b="1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</a:t>
            </a:r>
            <a:r>
              <a:rPr sz="1000" b="1" spc="-5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</a:t>
            </a:r>
            <a:r>
              <a:rPr sz="1000" b="1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000" b="1" spc="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000" b="1" spc="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Esfuerzo</a:t>
            </a:r>
            <a:r>
              <a:rPr sz="1000" b="1" spc="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Presupuestario</a:t>
            </a:r>
            <a:r>
              <a:rPr sz="1000" b="1" spc="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(IEP):</a:t>
            </a:r>
            <a:r>
              <a:rPr sz="1000" b="1" spc="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indicador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cuantitativo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mide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grado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alineación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pro- grama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presupuestario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uno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varios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ODS,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expresado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como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porcentaje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acciones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alineadas respecto al total.</a:t>
            </a:r>
          </a:p>
          <a:p>
            <a:pPr marL="1714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2405" marR="5715" indent="-18034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00" b="1" spc="-5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Coherenci</a:t>
            </a:r>
            <a:r>
              <a:rPr sz="1000" b="1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000" b="1" spc="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000" b="1" spc="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000" b="1" spc="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000" b="1" spc="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sz="1000" b="1" spc="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sz="1000" b="1" spc="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Sostenibl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000" b="1" spc="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(CPDS):</a:t>
            </a:r>
            <a:r>
              <a:rPr sz="1000" b="1" spc="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principio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busca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armonización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complementariedad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políticas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públicas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lograr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desarrollo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sostenible,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evitando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impactos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negativos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pro- moviendo sinergias.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413920" y="153602"/>
            <a:ext cx="7152640" cy="980440"/>
            <a:chOff x="413920" y="153602"/>
            <a:chExt cx="7152640" cy="980440"/>
          </a:xfrm>
        </p:grpSpPr>
        <p:sp>
          <p:nvSpPr>
            <p:cNvPr id="30" name="object 30"/>
            <p:cNvSpPr/>
            <p:nvPr/>
          </p:nvSpPr>
          <p:spPr>
            <a:xfrm>
              <a:off x="861352" y="680809"/>
              <a:ext cx="6699250" cy="349250"/>
            </a:xfrm>
            <a:custGeom>
              <a:avLst/>
              <a:gdLst/>
              <a:ahLst/>
              <a:cxnLst/>
              <a:rect l="l" t="t" r="r" b="b"/>
              <a:pathLst>
                <a:path w="6699250" h="349250">
                  <a:moveTo>
                    <a:pt x="0" y="348653"/>
                  </a:moveTo>
                  <a:lnTo>
                    <a:pt x="6698653" y="348653"/>
                  </a:lnTo>
                </a:path>
                <a:path w="6699250" h="349250">
                  <a:moveTo>
                    <a:pt x="6698653" y="0"/>
                  </a:moveTo>
                  <a:lnTo>
                    <a:pt x="0" y="0"/>
                  </a:lnTo>
                  <a:lnTo>
                    <a:pt x="0" y="348653"/>
                  </a:lnTo>
                </a:path>
              </a:pathLst>
            </a:custGeom>
            <a:ln w="12700">
              <a:solidFill>
                <a:srgbClr val="F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3920" y="153602"/>
              <a:ext cx="684530" cy="980440"/>
            </a:xfrm>
            <a:custGeom>
              <a:avLst/>
              <a:gdLst/>
              <a:ahLst/>
              <a:cxnLst/>
              <a:rect l="l" t="t" r="r" b="b"/>
              <a:pathLst>
                <a:path w="684530" h="980440">
                  <a:moveTo>
                    <a:pt x="359562" y="0"/>
                  </a:moveTo>
                  <a:lnTo>
                    <a:pt x="307265" y="609"/>
                  </a:lnTo>
                  <a:lnTo>
                    <a:pt x="255234" y="2423"/>
                  </a:lnTo>
                  <a:lnTo>
                    <a:pt x="203494" y="5422"/>
                  </a:lnTo>
                  <a:lnTo>
                    <a:pt x="152074" y="9585"/>
                  </a:lnTo>
                  <a:lnTo>
                    <a:pt x="101000" y="14891"/>
                  </a:lnTo>
                  <a:lnTo>
                    <a:pt x="50299" y="21321"/>
                  </a:lnTo>
                  <a:lnTo>
                    <a:pt x="0" y="28854"/>
                  </a:lnTo>
                  <a:lnTo>
                    <a:pt x="179184" y="980389"/>
                  </a:lnTo>
                  <a:lnTo>
                    <a:pt x="223370" y="974712"/>
                  </a:lnTo>
                  <a:lnTo>
                    <a:pt x="268211" y="970481"/>
                  </a:lnTo>
                  <a:lnTo>
                    <a:pt x="313633" y="967839"/>
                  </a:lnTo>
                  <a:lnTo>
                    <a:pt x="359562" y="966927"/>
                  </a:lnTo>
                  <a:lnTo>
                    <a:pt x="396395" y="967545"/>
                  </a:lnTo>
                  <a:lnTo>
                    <a:pt x="432989" y="969279"/>
                  </a:lnTo>
                  <a:lnTo>
                    <a:pt x="469213" y="971952"/>
                  </a:lnTo>
                  <a:lnTo>
                    <a:pt x="504939" y="975385"/>
                  </a:lnTo>
                  <a:lnTo>
                    <a:pt x="684187" y="23850"/>
                  </a:lnTo>
                  <a:lnTo>
                    <a:pt x="631082" y="16607"/>
                  </a:lnTo>
                  <a:lnTo>
                    <a:pt x="577548" y="10656"/>
                  </a:lnTo>
                  <a:lnTo>
                    <a:pt x="523608" y="6010"/>
                  </a:lnTo>
                  <a:lnTo>
                    <a:pt x="469282" y="2678"/>
                  </a:lnTo>
                  <a:lnTo>
                    <a:pt x="414593" y="671"/>
                  </a:lnTo>
                  <a:lnTo>
                    <a:pt x="359562" y="0"/>
                  </a:lnTo>
                  <a:close/>
                </a:path>
              </a:pathLst>
            </a:custGeom>
            <a:solidFill>
              <a:srgbClr val="FB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4028" y="632295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59">
                  <a:moveTo>
                    <a:pt x="201764" y="0"/>
                  </a:moveTo>
                  <a:lnTo>
                    <a:pt x="155502" y="5328"/>
                  </a:lnTo>
                  <a:lnTo>
                    <a:pt x="113034" y="20505"/>
                  </a:lnTo>
                  <a:lnTo>
                    <a:pt x="75572" y="44321"/>
                  </a:lnTo>
                  <a:lnTo>
                    <a:pt x="44326" y="75564"/>
                  </a:lnTo>
                  <a:lnTo>
                    <a:pt x="20507" y="113024"/>
                  </a:lnTo>
                  <a:lnTo>
                    <a:pt x="5328" y="155490"/>
                  </a:lnTo>
                  <a:lnTo>
                    <a:pt x="0" y="201752"/>
                  </a:lnTo>
                  <a:lnTo>
                    <a:pt x="5328" y="248014"/>
                  </a:lnTo>
                  <a:lnTo>
                    <a:pt x="20507" y="290482"/>
                  </a:lnTo>
                  <a:lnTo>
                    <a:pt x="44326" y="327945"/>
                  </a:lnTo>
                  <a:lnTo>
                    <a:pt x="75572" y="359191"/>
                  </a:lnTo>
                  <a:lnTo>
                    <a:pt x="113034" y="383009"/>
                  </a:lnTo>
                  <a:lnTo>
                    <a:pt x="155502" y="398188"/>
                  </a:lnTo>
                  <a:lnTo>
                    <a:pt x="201764" y="403517"/>
                  </a:lnTo>
                  <a:lnTo>
                    <a:pt x="248027" y="398188"/>
                  </a:lnTo>
                  <a:lnTo>
                    <a:pt x="290495" y="383009"/>
                  </a:lnTo>
                  <a:lnTo>
                    <a:pt x="327957" y="359191"/>
                  </a:lnTo>
                  <a:lnTo>
                    <a:pt x="359203" y="327945"/>
                  </a:lnTo>
                  <a:lnTo>
                    <a:pt x="383021" y="290482"/>
                  </a:lnTo>
                  <a:lnTo>
                    <a:pt x="398200" y="248014"/>
                  </a:lnTo>
                  <a:lnTo>
                    <a:pt x="403529" y="201752"/>
                  </a:lnTo>
                  <a:lnTo>
                    <a:pt x="398200" y="155490"/>
                  </a:lnTo>
                  <a:lnTo>
                    <a:pt x="383021" y="113024"/>
                  </a:lnTo>
                  <a:lnTo>
                    <a:pt x="359203" y="75564"/>
                  </a:lnTo>
                  <a:lnTo>
                    <a:pt x="327957" y="44321"/>
                  </a:lnTo>
                  <a:lnTo>
                    <a:pt x="290495" y="20505"/>
                  </a:lnTo>
                  <a:lnTo>
                    <a:pt x="248027" y="5328"/>
                  </a:lnTo>
                  <a:lnTo>
                    <a:pt x="201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07299" y="726947"/>
            <a:ext cx="12045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4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Glosario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8516" y="4858623"/>
            <a:ext cx="6421661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Glosario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0229" y="220605"/>
            <a:ext cx="153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106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675555"/>
            <a:ext cx="6506209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000" b="1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Directo: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influencia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explícita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clara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acción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presupuestaria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cumplimiento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 ODS.</a:t>
            </a:r>
          </a:p>
          <a:p>
            <a:pPr marL="1714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2405" marR="5080" indent="-18034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00" b="1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sz="1000" b="1" spc="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Indirecto:</a:t>
            </a:r>
            <a:r>
              <a:rPr sz="1000" b="1" spc="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contribución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secundaria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apoyo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mecanismos,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agentes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condiciones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que favorecen el logro de un ODS, sin ser su objetivo principal.</a:t>
            </a:r>
          </a:p>
          <a:p>
            <a:pPr marL="1714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2405" marR="5715" indent="-18034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Metas:</a:t>
            </a:r>
            <a:r>
              <a:rPr sz="1000" b="1" spc="8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2030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Desarrollo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Sostenible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compone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169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metas.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seguimiento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diseñaron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indicadores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pueden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medirse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través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datos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estadísticos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aquí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 recogen. La actualización de estos indicadores, que constituyen una operación estadística recogida en el Pro- grama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anual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vigente,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continua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incluye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información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tanto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INE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como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otras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fuentes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oficiales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irán incorporando de forma progresiva.</a:t>
            </a:r>
          </a:p>
          <a:p>
            <a:pPr marL="171450" indent="-1714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00" b="1" spc="-4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  <a:r>
              <a:rPr sz="1000" b="1" spc="-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España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Sostenible: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2405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https://www.ine.es/dyngs/ODS/es/index.htm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00" b="1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  <a:r>
              <a:rPr sz="10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Sostenible: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2405">
              <a:lnSpc>
                <a:spcPct val="100000"/>
              </a:lnSpc>
              <a:spcBef>
                <a:spcPts val="285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https://sadeiasturias.github.io/indicadores-ods-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asturias/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34">
            <a:extLst>
              <a:ext uri="{FF2B5EF4-FFF2-40B4-BE49-F238E27FC236}">
                <a16:creationId xmlns:a16="http://schemas.microsoft.com/office/drawing/2014/main" xmlns="" id="{3AFC0CC7-1BD2-D940-AB99-283914F82154}"/>
              </a:ext>
            </a:extLst>
          </p:cNvPr>
          <p:cNvSpPr txBox="1"/>
          <p:nvPr/>
        </p:nvSpPr>
        <p:spPr>
          <a:xfrm>
            <a:off x="598516" y="4858623"/>
            <a:ext cx="6421661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Glosario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77">
            <a:extLst>
              <a:ext uri="{FF2B5EF4-FFF2-40B4-BE49-F238E27FC236}">
                <a16:creationId xmlns:a16="http://schemas.microsoft.com/office/drawing/2014/main" xmlns="" id="{F849E8A4-96F8-DD4F-97DE-D277879E1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7556500" cy="5321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11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9744" y="974013"/>
            <a:ext cx="6120130" cy="3231477"/>
            <a:chOff x="549744" y="974013"/>
            <a:chExt cx="6120130" cy="3231477"/>
          </a:xfrm>
        </p:grpSpPr>
        <p:sp>
          <p:nvSpPr>
            <p:cNvPr id="7" name="object 7"/>
            <p:cNvSpPr/>
            <p:nvPr/>
          </p:nvSpPr>
          <p:spPr>
            <a:xfrm>
              <a:off x="549744" y="1253375"/>
              <a:ext cx="6120130" cy="2952115"/>
            </a:xfrm>
            <a:custGeom>
              <a:avLst/>
              <a:gdLst/>
              <a:ahLst/>
              <a:cxnLst/>
              <a:rect l="l" t="t" r="r" b="b"/>
              <a:pathLst>
                <a:path w="6120130" h="2952115">
                  <a:moveTo>
                    <a:pt x="6120003" y="0"/>
                  </a:moveTo>
                  <a:lnTo>
                    <a:pt x="0" y="0"/>
                  </a:lnTo>
                  <a:lnTo>
                    <a:pt x="0" y="2952000"/>
                  </a:lnTo>
                  <a:lnTo>
                    <a:pt x="6120003" y="2952000"/>
                  </a:lnTo>
                  <a:lnTo>
                    <a:pt x="6120003" y="0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847087" y="974013"/>
              <a:ext cx="3525520" cy="502920"/>
            </a:xfrm>
            <a:custGeom>
              <a:avLst/>
              <a:gdLst/>
              <a:ahLst/>
              <a:cxnLst/>
              <a:rect l="l" t="t" r="r" b="b"/>
              <a:pathLst>
                <a:path w="3525520" h="502919">
                  <a:moveTo>
                    <a:pt x="3525316" y="0"/>
                  </a:moveTo>
                  <a:lnTo>
                    <a:pt x="0" y="0"/>
                  </a:lnTo>
                  <a:lnTo>
                    <a:pt x="0" y="502602"/>
                  </a:lnTo>
                  <a:lnTo>
                    <a:pt x="3525316" y="502602"/>
                  </a:lnTo>
                  <a:lnTo>
                    <a:pt x="3525316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060" y="660702"/>
            <a:ext cx="519938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Mientras que el gráfico del presupuesto contabilizando únicamente los ODS directos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sería: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12340" marR="607695" indent="-650240">
              <a:lnSpc>
                <a:spcPct val="100000"/>
              </a:lnSpc>
              <a:spcBef>
                <a:spcPts val="770"/>
              </a:spcBef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IMPACTADOS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DIRECTOS 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14410" y="1790343"/>
            <a:ext cx="2167890" cy="2158365"/>
            <a:chOff x="2514410" y="1790343"/>
            <a:chExt cx="2167890" cy="2158365"/>
          </a:xfrm>
        </p:grpSpPr>
        <p:sp>
          <p:nvSpPr>
            <p:cNvPr id="12" name="object 12"/>
            <p:cNvSpPr/>
            <p:nvPr/>
          </p:nvSpPr>
          <p:spPr>
            <a:xfrm>
              <a:off x="2527110" y="1803043"/>
              <a:ext cx="2142490" cy="2132965"/>
            </a:xfrm>
            <a:custGeom>
              <a:avLst/>
              <a:gdLst/>
              <a:ahLst/>
              <a:cxnLst/>
              <a:rect l="l" t="t" r="r" b="b"/>
              <a:pathLst>
                <a:path w="2142490" h="2132965">
                  <a:moveTo>
                    <a:pt x="683729" y="71399"/>
                  </a:moveTo>
                  <a:lnTo>
                    <a:pt x="1070343" y="0"/>
                  </a:lnTo>
                </a:path>
                <a:path w="2142490" h="2132965">
                  <a:moveTo>
                    <a:pt x="346202" y="280047"/>
                  </a:moveTo>
                  <a:lnTo>
                    <a:pt x="683729" y="71399"/>
                  </a:lnTo>
                </a:path>
                <a:path w="2142490" h="2132965">
                  <a:moveTo>
                    <a:pt x="106870" y="596087"/>
                  </a:moveTo>
                  <a:lnTo>
                    <a:pt x="346202" y="280047"/>
                  </a:lnTo>
                </a:path>
                <a:path w="2142490" h="2132965">
                  <a:moveTo>
                    <a:pt x="0" y="976566"/>
                  </a:moveTo>
                  <a:lnTo>
                    <a:pt x="106870" y="596087"/>
                  </a:lnTo>
                </a:path>
                <a:path w="2142490" h="2132965">
                  <a:moveTo>
                    <a:pt x="36296" y="1369326"/>
                  </a:moveTo>
                  <a:lnTo>
                    <a:pt x="0" y="976566"/>
                  </a:lnTo>
                </a:path>
                <a:path w="2142490" h="2132965">
                  <a:moveTo>
                    <a:pt x="211201" y="1725256"/>
                  </a:moveTo>
                  <a:lnTo>
                    <a:pt x="36296" y="1369326"/>
                  </a:lnTo>
                </a:path>
                <a:path w="2142490" h="2132965">
                  <a:moveTo>
                    <a:pt x="505764" y="1989137"/>
                  </a:moveTo>
                  <a:lnTo>
                    <a:pt x="211201" y="1725256"/>
                  </a:lnTo>
                </a:path>
                <a:path w="2142490" h="2132965">
                  <a:moveTo>
                    <a:pt x="873975" y="2132838"/>
                  </a:moveTo>
                  <a:lnTo>
                    <a:pt x="505764" y="1989137"/>
                  </a:lnTo>
                </a:path>
                <a:path w="2142490" h="2132965">
                  <a:moveTo>
                    <a:pt x="1269796" y="2132838"/>
                  </a:moveTo>
                  <a:lnTo>
                    <a:pt x="873975" y="2132838"/>
                  </a:lnTo>
                </a:path>
                <a:path w="2142490" h="2132965">
                  <a:moveTo>
                    <a:pt x="1637995" y="1989137"/>
                  </a:moveTo>
                  <a:lnTo>
                    <a:pt x="1269796" y="2132838"/>
                  </a:lnTo>
                </a:path>
                <a:path w="2142490" h="2132965">
                  <a:moveTo>
                    <a:pt x="1929498" y="1725256"/>
                  </a:moveTo>
                  <a:lnTo>
                    <a:pt x="1637995" y="1989137"/>
                  </a:lnTo>
                </a:path>
                <a:path w="2142490" h="2132965">
                  <a:moveTo>
                    <a:pt x="2104390" y="1369326"/>
                  </a:moveTo>
                  <a:lnTo>
                    <a:pt x="1929498" y="1725256"/>
                  </a:lnTo>
                </a:path>
                <a:path w="2142490" h="2132965">
                  <a:moveTo>
                    <a:pt x="2141969" y="976566"/>
                  </a:moveTo>
                  <a:lnTo>
                    <a:pt x="2104390" y="1369326"/>
                  </a:lnTo>
                </a:path>
                <a:path w="2142490" h="2132965">
                  <a:moveTo>
                    <a:pt x="2033816" y="596087"/>
                  </a:moveTo>
                  <a:lnTo>
                    <a:pt x="2141969" y="976566"/>
                  </a:lnTo>
                </a:path>
                <a:path w="2142490" h="2132965">
                  <a:moveTo>
                    <a:pt x="1794484" y="280047"/>
                  </a:moveTo>
                  <a:lnTo>
                    <a:pt x="2033816" y="596087"/>
                  </a:lnTo>
                </a:path>
                <a:path w="2142490" h="2132965">
                  <a:moveTo>
                    <a:pt x="1460030" y="71399"/>
                  </a:moveTo>
                  <a:lnTo>
                    <a:pt x="1794484" y="280047"/>
                  </a:lnTo>
                </a:path>
                <a:path w="2142490" h="2132965">
                  <a:moveTo>
                    <a:pt x="1070343" y="0"/>
                  </a:moveTo>
                  <a:lnTo>
                    <a:pt x="1460030" y="71399"/>
                  </a:lnTo>
                </a:path>
                <a:path w="2142490" h="2132965">
                  <a:moveTo>
                    <a:pt x="760437" y="273913"/>
                  </a:moveTo>
                  <a:lnTo>
                    <a:pt x="1070343" y="215607"/>
                  </a:lnTo>
                </a:path>
                <a:path w="2142490" h="2132965">
                  <a:moveTo>
                    <a:pt x="490423" y="439610"/>
                  </a:moveTo>
                  <a:lnTo>
                    <a:pt x="760437" y="273913"/>
                  </a:lnTo>
                </a:path>
                <a:path w="2142490" h="2132965">
                  <a:moveTo>
                    <a:pt x="300177" y="691210"/>
                  </a:moveTo>
                  <a:lnTo>
                    <a:pt x="490423" y="439610"/>
                  </a:lnTo>
                </a:path>
                <a:path w="2142490" h="2132965">
                  <a:moveTo>
                    <a:pt x="214261" y="994981"/>
                  </a:moveTo>
                  <a:lnTo>
                    <a:pt x="300177" y="691210"/>
                  </a:lnTo>
                </a:path>
                <a:path w="2142490" h="2132965">
                  <a:moveTo>
                    <a:pt x="241884" y="1311021"/>
                  </a:moveTo>
                  <a:lnTo>
                    <a:pt x="214261" y="994981"/>
                  </a:lnTo>
                </a:path>
                <a:path w="2142490" h="2132965">
                  <a:moveTo>
                    <a:pt x="383032" y="1593316"/>
                  </a:moveTo>
                  <a:lnTo>
                    <a:pt x="241884" y="1311021"/>
                  </a:lnTo>
                </a:path>
                <a:path w="2142490" h="2132965">
                  <a:moveTo>
                    <a:pt x="619290" y="1808099"/>
                  </a:moveTo>
                  <a:lnTo>
                    <a:pt x="383032" y="1593316"/>
                  </a:lnTo>
                </a:path>
                <a:path w="2142490" h="2132965">
                  <a:moveTo>
                    <a:pt x="913853" y="1921637"/>
                  </a:moveTo>
                  <a:lnTo>
                    <a:pt x="619290" y="1808099"/>
                  </a:lnTo>
                </a:path>
                <a:path w="2142490" h="2132965">
                  <a:moveTo>
                    <a:pt x="1229906" y="1921637"/>
                  </a:moveTo>
                  <a:lnTo>
                    <a:pt x="913853" y="1921637"/>
                  </a:lnTo>
                </a:path>
                <a:path w="2142490" h="2132965">
                  <a:moveTo>
                    <a:pt x="1524469" y="1808099"/>
                  </a:moveTo>
                  <a:lnTo>
                    <a:pt x="1229906" y="1921637"/>
                  </a:lnTo>
                </a:path>
                <a:path w="2142490" h="2132965">
                  <a:moveTo>
                    <a:pt x="1757667" y="1593316"/>
                  </a:moveTo>
                  <a:lnTo>
                    <a:pt x="1524469" y="1808099"/>
                  </a:lnTo>
                </a:path>
                <a:path w="2142490" h="2132965">
                  <a:moveTo>
                    <a:pt x="1898815" y="1311021"/>
                  </a:moveTo>
                  <a:lnTo>
                    <a:pt x="1757667" y="1593316"/>
                  </a:lnTo>
                </a:path>
                <a:path w="2142490" h="2132965">
                  <a:moveTo>
                    <a:pt x="1926424" y="994981"/>
                  </a:moveTo>
                  <a:lnTo>
                    <a:pt x="1898815" y="1311021"/>
                  </a:lnTo>
                </a:path>
                <a:path w="2142490" h="2132965">
                  <a:moveTo>
                    <a:pt x="1840509" y="691210"/>
                  </a:moveTo>
                  <a:lnTo>
                    <a:pt x="1926424" y="994981"/>
                  </a:lnTo>
                </a:path>
                <a:path w="2142490" h="2132965">
                  <a:moveTo>
                    <a:pt x="1650276" y="439610"/>
                  </a:moveTo>
                  <a:lnTo>
                    <a:pt x="1840509" y="691210"/>
                  </a:lnTo>
                </a:path>
                <a:path w="2142490" h="2132965">
                  <a:moveTo>
                    <a:pt x="1383322" y="273913"/>
                  </a:moveTo>
                  <a:lnTo>
                    <a:pt x="1650276" y="439610"/>
                  </a:lnTo>
                </a:path>
                <a:path w="2142490" h="2132965">
                  <a:moveTo>
                    <a:pt x="1070343" y="215607"/>
                  </a:moveTo>
                  <a:lnTo>
                    <a:pt x="1383322" y="273913"/>
                  </a:lnTo>
                </a:path>
                <a:path w="2142490" h="2132965">
                  <a:moveTo>
                    <a:pt x="837145" y="473354"/>
                  </a:moveTo>
                  <a:lnTo>
                    <a:pt x="1070343" y="430403"/>
                  </a:lnTo>
                </a:path>
                <a:path w="2142490" h="2132965">
                  <a:moveTo>
                    <a:pt x="637705" y="599160"/>
                  </a:moveTo>
                  <a:lnTo>
                    <a:pt x="837145" y="473354"/>
                  </a:lnTo>
                </a:path>
                <a:path w="2142490" h="2132965">
                  <a:moveTo>
                    <a:pt x="493496" y="789406"/>
                  </a:moveTo>
                  <a:lnTo>
                    <a:pt x="637705" y="599160"/>
                  </a:lnTo>
                </a:path>
                <a:path w="2142490" h="2132965">
                  <a:moveTo>
                    <a:pt x="429056" y="1016457"/>
                  </a:moveTo>
                  <a:lnTo>
                    <a:pt x="493496" y="789406"/>
                  </a:lnTo>
                </a:path>
                <a:path w="2142490" h="2132965">
                  <a:moveTo>
                    <a:pt x="450532" y="1252728"/>
                  </a:moveTo>
                  <a:lnTo>
                    <a:pt x="429056" y="1016457"/>
                  </a:lnTo>
                </a:path>
                <a:path w="2142490" h="2132965">
                  <a:moveTo>
                    <a:pt x="554863" y="1464449"/>
                  </a:moveTo>
                  <a:lnTo>
                    <a:pt x="450532" y="1252728"/>
                  </a:lnTo>
                </a:path>
                <a:path w="2142490" h="2132965">
                  <a:moveTo>
                    <a:pt x="729754" y="1623999"/>
                  </a:moveTo>
                  <a:lnTo>
                    <a:pt x="554863" y="1464449"/>
                  </a:lnTo>
                </a:path>
                <a:path w="2142490" h="2132965">
                  <a:moveTo>
                    <a:pt x="953744" y="1709915"/>
                  </a:moveTo>
                  <a:lnTo>
                    <a:pt x="729754" y="1623999"/>
                  </a:lnTo>
                </a:path>
                <a:path w="2142490" h="2132965">
                  <a:moveTo>
                    <a:pt x="1190015" y="1709915"/>
                  </a:moveTo>
                  <a:lnTo>
                    <a:pt x="953744" y="1709915"/>
                  </a:lnTo>
                </a:path>
                <a:path w="2142490" h="2132965">
                  <a:moveTo>
                    <a:pt x="1410931" y="1623999"/>
                  </a:moveTo>
                  <a:lnTo>
                    <a:pt x="1190015" y="1709915"/>
                  </a:lnTo>
                </a:path>
                <a:path w="2142490" h="2132965">
                  <a:moveTo>
                    <a:pt x="1585836" y="1464449"/>
                  </a:moveTo>
                  <a:lnTo>
                    <a:pt x="1410931" y="1623999"/>
                  </a:lnTo>
                </a:path>
                <a:path w="2142490" h="2132965">
                  <a:moveTo>
                    <a:pt x="1693227" y="1252728"/>
                  </a:moveTo>
                  <a:lnTo>
                    <a:pt x="1585836" y="1464449"/>
                  </a:lnTo>
                </a:path>
                <a:path w="2142490" h="2132965">
                  <a:moveTo>
                    <a:pt x="1714703" y="1016457"/>
                  </a:moveTo>
                  <a:lnTo>
                    <a:pt x="1693227" y="1252728"/>
                  </a:lnTo>
                </a:path>
                <a:path w="2142490" h="2132965">
                  <a:moveTo>
                    <a:pt x="1647202" y="789406"/>
                  </a:moveTo>
                  <a:lnTo>
                    <a:pt x="1714703" y="1016457"/>
                  </a:lnTo>
                </a:path>
                <a:path w="2142490" h="2132965">
                  <a:moveTo>
                    <a:pt x="1506054" y="599160"/>
                  </a:moveTo>
                  <a:lnTo>
                    <a:pt x="1647202" y="789406"/>
                  </a:lnTo>
                </a:path>
                <a:path w="2142490" h="2132965">
                  <a:moveTo>
                    <a:pt x="1303540" y="473354"/>
                  </a:moveTo>
                  <a:lnTo>
                    <a:pt x="1506054" y="599160"/>
                  </a:lnTo>
                </a:path>
                <a:path w="2142490" h="2132965">
                  <a:moveTo>
                    <a:pt x="1070343" y="430403"/>
                  </a:moveTo>
                  <a:lnTo>
                    <a:pt x="1303540" y="473354"/>
                  </a:lnTo>
                </a:path>
                <a:path w="2142490" h="2132965">
                  <a:moveTo>
                    <a:pt x="916927" y="675868"/>
                  </a:moveTo>
                  <a:lnTo>
                    <a:pt x="1070343" y="645185"/>
                  </a:lnTo>
                </a:path>
                <a:path w="2142490" h="2132965">
                  <a:moveTo>
                    <a:pt x="781913" y="758723"/>
                  </a:moveTo>
                  <a:lnTo>
                    <a:pt x="916927" y="675868"/>
                  </a:lnTo>
                </a:path>
                <a:path w="2142490" h="2132965">
                  <a:moveTo>
                    <a:pt x="686803" y="884516"/>
                  </a:moveTo>
                  <a:lnTo>
                    <a:pt x="781913" y="758723"/>
                  </a:lnTo>
                </a:path>
                <a:path w="2142490" h="2132965">
                  <a:moveTo>
                    <a:pt x="643839" y="1034872"/>
                  </a:moveTo>
                  <a:lnTo>
                    <a:pt x="686803" y="884516"/>
                  </a:lnTo>
                </a:path>
                <a:path w="2142490" h="2132965">
                  <a:moveTo>
                    <a:pt x="656120" y="1194422"/>
                  </a:moveTo>
                  <a:lnTo>
                    <a:pt x="643839" y="1034872"/>
                  </a:lnTo>
                </a:path>
                <a:path w="2142490" h="2132965">
                  <a:moveTo>
                    <a:pt x="726681" y="1335570"/>
                  </a:moveTo>
                  <a:lnTo>
                    <a:pt x="656120" y="1194422"/>
                  </a:lnTo>
                </a:path>
                <a:path w="2142490" h="2132965">
                  <a:moveTo>
                    <a:pt x="843280" y="1439900"/>
                  </a:moveTo>
                  <a:lnTo>
                    <a:pt x="726681" y="1335570"/>
                  </a:lnTo>
                </a:path>
                <a:path w="2142490" h="2132965">
                  <a:moveTo>
                    <a:pt x="990574" y="1498193"/>
                  </a:moveTo>
                  <a:lnTo>
                    <a:pt x="843280" y="1439900"/>
                  </a:lnTo>
                </a:path>
                <a:path w="2142490" h="2132965">
                  <a:moveTo>
                    <a:pt x="1150124" y="1498193"/>
                  </a:moveTo>
                  <a:lnTo>
                    <a:pt x="990574" y="1498193"/>
                  </a:lnTo>
                </a:path>
                <a:path w="2142490" h="2132965">
                  <a:moveTo>
                    <a:pt x="1297406" y="1439900"/>
                  </a:moveTo>
                  <a:lnTo>
                    <a:pt x="1150124" y="1498193"/>
                  </a:lnTo>
                </a:path>
                <a:path w="2142490" h="2132965">
                  <a:moveTo>
                    <a:pt x="1414005" y="1335570"/>
                  </a:moveTo>
                  <a:lnTo>
                    <a:pt x="1297406" y="1439900"/>
                  </a:lnTo>
                </a:path>
                <a:path w="2142490" h="2132965">
                  <a:moveTo>
                    <a:pt x="1484579" y="1194422"/>
                  </a:moveTo>
                  <a:lnTo>
                    <a:pt x="1414005" y="1335570"/>
                  </a:lnTo>
                </a:path>
                <a:path w="2142490" h="2132965">
                  <a:moveTo>
                    <a:pt x="1499920" y="1034872"/>
                  </a:moveTo>
                  <a:lnTo>
                    <a:pt x="1484579" y="1194422"/>
                  </a:lnTo>
                </a:path>
                <a:path w="2142490" h="2132965">
                  <a:moveTo>
                    <a:pt x="1456956" y="884516"/>
                  </a:moveTo>
                  <a:lnTo>
                    <a:pt x="1499920" y="1034872"/>
                  </a:lnTo>
                </a:path>
                <a:path w="2142490" h="2132965">
                  <a:moveTo>
                    <a:pt x="1361846" y="758723"/>
                  </a:moveTo>
                  <a:lnTo>
                    <a:pt x="1456956" y="884516"/>
                  </a:lnTo>
                </a:path>
                <a:path w="2142490" h="2132965">
                  <a:moveTo>
                    <a:pt x="1226832" y="675868"/>
                  </a:moveTo>
                  <a:lnTo>
                    <a:pt x="1361846" y="758723"/>
                  </a:lnTo>
                </a:path>
                <a:path w="2142490" h="2132965">
                  <a:moveTo>
                    <a:pt x="1070343" y="645185"/>
                  </a:moveTo>
                  <a:lnTo>
                    <a:pt x="1226832" y="675868"/>
                  </a:lnTo>
                </a:path>
                <a:path w="2142490" h="2132965">
                  <a:moveTo>
                    <a:pt x="993635" y="875322"/>
                  </a:moveTo>
                  <a:lnTo>
                    <a:pt x="1070343" y="859967"/>
                  </a:lnTo>
                </a:path>
                <a:path w="2142490" h="2132965">
                  <a:moveTo>
                    <a:pt x="926134" y="915200"/>
                  </a:moveTo>
                  <a:lnTo>
                    <a:pt x="993635" y="875322"/>
                  </a:lnTo>
                </a:path>
                <a:path w="2142490" h="2132965">
                  <a:moveTo>
                    <a:pt x="877036" y="979639"/>
                  </a:moveTo>
                  <a:lnTo>
                    <a:pt x="926134" y="915200"/>
                  </a:lnTo>
                </a:path>
                <a:path w="2142490" h="2132965">
                  <a:moveTo>
                    <a:pt x="855560" y="1056347"/>
                  </a:moveTo>
                  <a:lnTo>
                    <a:pt x="877036" y="979639"/>
                  </a:lnTo>
                </a:path>
                <a:path w="2142490" h="2132965">
                  <a:moveTo>
                    <a:pt x="864768" y="1133055"/>
                  </a:moveTo>
                  <a:lnTo>
                    <a:pt x="855560" y="1056347"/>
                  </a:lnTo>
                </a:path>
                <a:path w="2142490" h="2132965">
                  <a:moveTo>
                    <a:pt x="898512" y="1206703"/>
                  </a:moveTo>
                  <a:lnTo>
                    <a:pt x="864768" y="1133055"/>
                  </a:lnTo>
                </a:path>
                <a:path w="2142490" h="2132965">
                  <a:moveTo>
                    <a:pt x="956818" y="1258862"/>
                  </a:moveTo>
                  <a:lnTo>
                    <a:pt x="898512" y="1206703"/>
                  </a:lnTo>
                </a:path>
                <a:path w="2142490" h="2132965">
                  <a:moveTo>
                    <a:pt x="1030452" y="1286484"/>
                  </a:moveTo>
                  <a:lnTo>
                    <a:pt x="956818" y="1258862"/>
                  </a:lnTo>
                </a:path>
                <a:path w="2142490" h="2132965">
                  <a:moveTo>
                    <a:pt x="1110234" y="1286484"/>
                  </a:moveTo>
                  <a:lnTo>
                    <a:pt x="1030452" y="1286484"/>
                  </a:lnTo>
                </a:path>
                <a:path w="2142490" h="2132965">
                  <a:moveTo>
                    <a:pt x="1183881" y="1258862"/>
                  </a:moveTo>
                  <a:lnTo>
                    <a:pt x="1110234" y="1286484"/>
                  </a:lnTo>
                </a:path>
                <a:path w="2142490" h="2132965">
                  <a:moveTo>
                    <a:pt x="1242174" y="1206703"/>
                  </a:moveTo>
                  <a:lnTo>
                    <a:pt x="1183881" y="1258862"/>
                  </a:lnTo>
                </a:path>
                <a:path w="2142490" h="2132965">
                  <a:moveTo>
                    <a:pt x="1278991" y="1133055"/>
                  </a:moveTo>
                  <a:lnTo>
                    <a:pt x="1242174" y="1206703"/>
                  </a:lnTo>
                </a:path>
                <a:path w="2142490" h="2132965">
                  <a:moveTo>
                    <a:pt x="1285138" y="1056347"/>
                  </a:moveTo>
                  <a:lnTo>
                    <a:pt x="1278991" y="1133055"/>
                  </a:lnTo>
                </a:path>
                <a:path w="2142490" h="2132965">
                  <a:moveTo>
                    <a:pt x="1263650" y="979639"/>
                  </a:moveTo>
                  <a:lnTo>
                    <a:pt x="1285138" y="1056347"/>
                  </a:lnTo>
                </a:path>
                <a:path w="2142490" h="2132965">
                  <a:moveTo>
                    <a:pt x="1214564" y="915200"/>
                  </a:moveTo>
                  <a:lnTo>
                    <a:pt x="1263650" y="979639"/>
                  </a:lnTo>
                </a:path>
                <a:path w="2142490" h="2132965">
                  <a:moveTo>
                    <a:pt x="1150124" y="875322"/>
                  </a:moveTo>
                  <a:lnTo>
                    <a:pt x="1214564" y="915200"/>
                  </a:lnTo>
                </a:path>
                <a:path w="2142490" h="2132965">
                  <a:moveTo>
                    <a:pt x="1070343" y="859967"/>
                  </a:moveTo>
                  <a:lnTo>
                    <a:pt x="1150124" y="875322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2511" y="2115517"/>
              <a:ext cx="1196340" cy="1524635"/>
            </a:xfrm>
            <a:custGeom>
              <a:avLst/>
              <a:gdLst/>
              <a:ahLst/>
              <a:cxnLst/>
              <a:rect l="l" t="t" r="r" b="b"/>
              <a:pathLst>
                <a:path w="1196339" h="1524635">
                  <a:moveTo>
                    <a:pt x="486295" y="222250"/>
                  </a:moveTo>
                  <a:lnTo>
                    <a:pt x="694944" y="590461"/>
                  </a:lnTo>
                  <a:lnTo>
                    <a:pt x="719493" y="703986"/>
                  </a:lnTo>
                  <a:lnTo>
                    <a:pt x="1029398" y="397141"/>
                  </a:lnTo>
                  <a:lnTo>
                    <a:pt x="1196251" y="513740"/>
                  </a:lnTo>
                  <a:lnTo>
                    <a:pt x="1038606" y="731596"/>
                  </a:lnTo>
                  <a:lnTo>
                    <a:pt x="716419" y="768426"/>
                  </a:lnTo>
                  <a:lnTo>
                    <a:pt x="851433" y="878878"/>
                  </a:lnTo>
                  <a:lnTo>
                    <a:pt x="1090764" y="1403578"/>
                  </a:lnTo>
                  <a:lnTo>
                    <a:pt x="839165" y="1524330"/>
                  </a:lnTo>
                  <a:lnTo>
                    <a:pt x="599821" y="1271638"/>
                  </a:lnTo>
                  <a:lnTo>
                    <a:pt x="243890" y="1495628"/>
                  </a:lnTo>
                  <a:lnTo>
                    <a:pt x="470954" y="931049"/>
                  </a:lnTo>
                  <a:lnTo>
                    <a:pt x="572211" y="799109"/>
                  </a:lnTo>
                  <a:lnTo>
                    <a:pt x="587552" y="753084"/>
                  </a:lnTo>
                  <a:lnTo>
                    <a:pt x="523113" y="676376"/>
                  </a:lnTo>
                  <a:lnTo>
                    <a:pt x="0" y="0"/>
                  </a:lnTo>
                  <a:lnTo>
                    <a:pt x="486295" y="222250"/>
                  </a:lnTo>
                  <a:close/>
                </a:path>
              </a:pathLst>
            </a:custGeom>
            <a:ln w="28765">
              <a:solidFill>
                <a:srgbClr val="066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04478" y="1741702"/>
            <a:ext cx="3625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9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4521" y="1977045"/>
            <a:ext cx="3625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9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4492" y="2286227"/>
            <a:ext cx="3625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9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1594" y="2677933"/>
            <a:ext cx="3625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9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64675" y="3096614"/>
            <a:ext cx="3625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9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2768" y="3456088"/>
            <a:ext cx="3625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9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83463" y="3447172"/>
            <a:ext cx="4260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r>
              <a:rPr sz="9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10756" y="3078783"/>
            <a:ext cx="4260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r>
              <a:rPr sz="9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82410" y="2669018"/>
            <a:ext cx="4260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r>
              <a:rPr sz="9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99453" y="2286341"/>
            <a:ext cx="4260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r>
              <a:rPr sz="9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25881" y="1959215"/>
            <a:ext cx="4260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r>
              <a:rPr sz="9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0953" y="1732786"/>
            <a:ext cx="4260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r>
              <a:rPr sz="9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29194" y="2791776"/>
            <a:ext cx="895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292618" y="2040368"/>
            <a:ext cx="153035" cy="6737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67218" y="1625459"/>
            <a:ext cx="551180" cy="432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baseline="-37037" dirty="0">
                <a:latin typeface="Calibri Light" panose="020F0302020204030204" pitchFamily="34" charset="0"/>
                <a:cs typeface="Calibri Light" panose="020F0302020204030204" pitchFamily="34" charset="0"/>
              </a:rPr>
              <a:t>50</a:t>
            </a:r>
            <a:r>
              <a:rPr sz="1350" spc="-254" baseline="-3703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9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9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100">
              <a:lnSpc>
                <a:spcPct val="100000"/>
              </a:lnSpc>
              <a:spcBef>
                <a:spcPts val="1040"/>
              </a:spcBef>
            </a:pPr>
            <a:r>
              <a:rPr sz="9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40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object 39">
            <a:extLst>
              <a:ext uri="{FF2B5EF4-FFF2-40B4-BE49-F238E27FC236}">
                <a16:creationId xmlns:a16="http://schemas.microsoft.com/office/drawing/2014/main" xmlns="" id="{C40EC45C-CB3F-DC48-9739-1AD2F39D5C4D}"/>
              </a:ext>
            </a:extLst>
          </p:cNvPr>
          <p:cNvSpPr txBox="1"/>
          <p:nvPr/>
        </p:nvSpPr>
        <p:spPr>
          <a:xfrm>
            <a:off x="554028" y="4858622"/>
            <a:ext cx="6447503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</a:t>
            </a:r>
            <a:r>
              <a:rPr sz="700" spc="-4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Introducción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59992" y="0"/>
                </a:moveTo>
                <a:lnTo>
                  <a:pt x="0" y="0"/>
                </a:lnTo>
                <a:lnTo>
                  <a:pt x="0" y="5328005"/>
                </a:lnTo>
                <a:lnTo>
                  <a:pt x="7559992" y="5328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6265"/>
            <a:ext cx="510540" cy="785495"/>
          </a:xfrm>
          <a:custGeom>
            <a:avLst/>
            <a:gdLst/>
            <a:ahLst/>
            <a:cxnLst/>
            <a:rect l="l" t="t" r="r" b="b"/>
            <a:pathLst>
              <a:path w="510540" h="785495">
                <a:moveTo>
                  <a:pt x="0" y="0"/>
                </a:moveTo>
                <a:lnTo>
                  <a:pt x="0" y="618645"/>
                </a:lnTo>
                <a:lnTo>
                  <a:pt x="334354" y="785229"/>
                </a:lnTo>
                <a:lnTo>
                  <a:pt x="359626" y="744503"/>
                </a:lnTo>
                <a:lnTo>
                  <a:pt x="386521" y="704921"/>
                </a:lnTo>
                <a:lnTo>
                  <a:pt x="415021" y="666547"/>
                </a:lnTo>
                <a:lnTo>
                  <a:pt x="445106" y="629448"/>
                </a:lnTo>
                <a:lnTo>
                  <a:pt x="476758" y="593688"/>
                </a:lnTo>
                <a:lnTo>
                  <a:pt x="509957" y="5593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5856" y="2207348"/>
            <a:ext cx="1485265" cy="1640205"/>
          </a:xfrm>
          <a:custGeom>
            <a:avLst/>
            <a:gdLst/>
            <a:ahLst/>
            <a:cxnLst/>
            <a:rect l="l" t="t" r="r" b="b"/>
            <a:pathLst>
              <a:path w="1485264" h="1640204">
                <a:moveTo>
                  <a:pt x="818629" y="319303"/>
                </a:moveTo>
                <a:lnTo>
                  <a:pt x="780249" y="286931"/>
                </a:lnTo>
                <a:lnTo>
                  <a:pt x="741019" y="255549"/>
                </a:lnTo>
                <a:lnTo>
                  <a:pt x="700963" y="225171"/>
                </a:lnTo>
                <a:lnTo>
                  <a:pt x="660120" y="195834"/>
                </a:lnTo>
                <a:lnTo>
                  <a:pt x="618490" y="167525"/>
                </a:lnTo>
                <a:lnTo>
                  <a:pt x="576110" y="140284"/>
                </a:lnTo>
                <a:lnTo>
                  <a:pt x="532980" y="114122"/>
                </a:lnTo>
                <a:lnTo>
                  <a:pt x="489153" y="89039"/>
                </a:lnTo>
                <a:lnTo>
                  <a:pt x="444614" y="65074"/>
                </a:lnTo>
                <a:lnTo>
                  <a:pt x="399415" y="42240"/>
                </a:lnTo>
                <a:lnTo>
                  <a:pt x="353555" y="20535"/>
                </a:lnTo>
                <a:lnTo>
                  <a:pt x="307073" y="0"/>
                </a:lnTo>
                <a:lnTo>
                  <a:pt x="0" y="798245"/>
                </a:lnTo>
                <a:lnTo>
                  <a:pt x="43103" y="819162"/>
                </a:lnTo>
                <a:lnTo>
                  <a:pt x="85090" y="841806"/>
                </a:lnTo>
                <a:lnTo>
                  <a:pt x="125933" y="866178"/>
                </a:lnTo>
                <a:lnTo>
                  <a:pt x="165582" y="892251"/>
                </a:lnTo>
                <a:lnTo>
                  <a:pt x="204000" y="920000"/>
                </a:lnTo>
                <a:lnTo>
                  <a:pt x="241160" y="949401"/>
                </a:lnTo>
                <a:lnTo>
                  <a:pt x="818629" y="319303"/>
                </a:lnTo>
                <a:close/>
              </a:path>
              <a:path w="1485264" h="1640204">
                <a:moveTo>
                  <a:pt x="1266888" y="877570"/>
                </a:moveTo>
                <a:lnTo>
                  <a:pt x="1242656" y="833907"/>
                </a:lnTo>
                <a:lnTo>
                  <a:pt x="1217371" y="790917"/>
                </a:lnTo>
                <a:lnTo>
                  <a:pt x="1191031" y="748626"/>
                </a:lnTo>
                <a:lnTo>
                  <a:pt x="1163675" y="707059"/>
                </a:lnTo>
                <a:lnTo>
                  <a:pt x="1135303" y="666229"/>
                </a:lnTo>
                <a:lnTo>
                  <a:pt x="1105928" y="626160"/>
                </a:lnTo>
                <a:lnTo>
                  <a:pt x="1075563" y="586879"/>
                </a:lnTo>
                <a:lnTo>
                  <a:pt x="1044244" y="548398"/>
                </a:lnTo>
                <a:lnTo>
                  <a:pt x="1011961" y="510755"/>
                </a:lnTo>
                <a:lnTo>
                  <a:pt x="978738" y="473964"/>
                </a:lnTo>
                <a:lnTo>
                  <a:pt x="944600" y="438048"/>
                </a:lnTo>
                <a:lnTo>
                  <a:pt x="909548" y="403034"/>
                </a:lnTo>
                <a:lnTo>
                  <a:pt x="332105" y="1032802"/>
                </a:lnTo>
                <a:lnTo>
                  <a:pt x="364299" y="1067422"/>
                </a:lnTo>
                <a:lnTo>
                  <a:pt x="394982" y="1103299"/>
                </a:lnTo>
                <a:lnTo>
                  <a:pt x="424141" y="1140434"/>
                </a:lnTo>
                <a:lnTo>
                  <a:pt x="451713" y="1178788"/>
                </a:lnTo>
                <a:lnTo>
                  <a:pt x="477659" y="1218323"/>
                </a:lnTo>
                <a:lnTo>
                  <a:pt x="501942" y="1259027"/>
                </a:lnTo>
                <a:lnTo>
                  <a:pt x="1266888" y="877570"/>
                </a:lnTo>
                <a:close/>
              </a:path>
              <a:path w="1485264" h="1640204">
                <a:moveTo>
                  <a:pt x="1484731" y="1559509"/>
                </a:moveTo>
                <a:lnTo>
                  <a:pt x="1477810" y="1509280"/>
                </a:lnTo>
                <a:lnTo>
                  <a:pt x="1469631" y="1459471"/>
                </a:lnTo>
                <a:lnTo>
                  <a:pt x="1460195" y="1410106"/>
                </a:lnTo>
                <a:lnTo>
                  <a:pt x="1449552" y="1361198"/>
                </a:lnTo>
                <a:lnTo>
                  <a:pt x="1437690" y="1312748"/>
                </a:lnTo>
                <a:lnTo>
                  <a:pt x="1424635" y="1264805"/>
                </a:lnTo>
                <a:lnTo>
                  <a:pt x="1410385" y="1217345"/>
                </a:lnTo>
                <a:lnTo>
                  <a:pt x="1394980" y="1170419"/>
                </a:lnTo>
                <a:lnTo>
                  <a:pt x="1378432" y="1124013"/>
                </a:lnTo>
                <a:lnTo>
                  <a:pt x="1360741" y="1078166"/>
                </a:lnTo>
                <a:lnTo>
                  <a:pt x="1341932" y="1032878"/>
                </a:lnTo>
                <a:lnTo>
                  <a:pt x="1322019" y="988161"/>
                </a:lnTo>
                <a:lnTo>
                  <a:pt x="556717" y="1369618"/>
                </a:lnTo>
                <a:lnTo>
                  <a:pt x="574141" y="1412684"/>
                </a:lnTo>
                <a:lnTo>
                  <a:pt x="589749" y="1456563"/>
                </a:lnTo>
                <a:lnTo>
                  <a:pt x="603491" y="1501254"/>
                </a:lnTo>
                <a:lnTo>
                  <a:pt x="615378" y="1546745"/>
                </a:lnTo>
                <a:lnTo>
                  <a:pt x="625373" y="1593011"/>
                </a:lnTo>
                <a:lnTo>
                  <a:pt x="633463" y="1640014"/>
                </a:lnTo>
                <a:lnTo>
                  <a:pt x="1484731" y="1559509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942064"/>
            <a:ext cx="208279" cy="365760"/>
          </a:xfrm>
          <a:custGeom>
            <a:avLst/>
            <a:gdLst/>
            <a:ahLst/>
            <a:cxnLst/>
            <a:rect l="l" t="t" r="r" b="b"/>
            <a:pathLst>
              <a:path w="208279" h="365760">
                <a:moveTo>
                  <a:pt x="0" y="0"/>
                </a:moveTo>
                <a:lnTo>
                  <a:pt x="0" y="365529"/>
                </a:lnTo>
                <a:lnTo>
                  <a:pt x="208108" y="305851"/>
                </a:lnTo>
                <a:lnTo>
                  <a:pt x="199040" y="259468"/>
                </a:lnTo>
                <a:lnTo>
                  <a:pt x="191842" y="212468"/>
                </a:lnTo>
                <a:lnTo>
                  <a:pt x="186598" y="164880"/>
                </a:lnTo>
                <a:lnTo>
                  <a:pt x="183390" y="116737"/>
                </a:lnTo>
                <a:lnTo>
                  <a:pt x="182302" y="68069"/>
                </a:lnTo>
                <a:lnTo>
                  <a:pt x="182419" y="55082"/>
                </a:lnTo>
                <a:lnTo>
                  <a:pt x="182754" y="42126"/>
                </a:lnTo>
                <a:lnTo>
                  <a:pt x="183282" y="29232"/>
                </a:lnTo>
                <a:lnTo>
                  <a:pt x="183978" y="164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3224" y="4709844"/>
            <a:ext cx="890269" cy="618490"/>
          </a:xfrm>
          <a:custGeom>
            <a:avLst/>
            <a:gdLst/>
            <a:ahLst/>
            <a:cxnLst/>
            <a:rect l="l" t="t" r="r" b="b"/>
            <a:pathLst>
              <a:path w="890269" h="618489">
                <a:moveTo>
                  <a:pt x="207581" y="0"/>
                </a:moveTo>
                <a:lnTo>
                  <a:pt x="176450" y="36050"/>
                </a:lnTo>
                <a:lnTo>
                  <a:pt x="143880" y="70790"/>
                </a:lnTo>
                <a:lnTo>
                  <a:pt x="109910" y="104154"/>
                </a:lnTo>
                <a:lnTo>
                  <a:pt x="74580" y="136075"/>
                </a:lnTo>
                <a:lnTo>
                  <a:pt x="37930" y="166487"/>
                </a:lnTo>
                <a:lnTo>
                  <a:pt x="0" y="195326"/>
                </a:lnTo>
                <a:lnTo>
                  <a:pt x="261047" y="618161"/>
                </a:lnTo>
                <a:lnTo>
                  <a:pt x="801115" y="618161"/>
                </a:lnTo>
                <a:lnTo>
                  <a:pt x="825229" y="591426"/>
                </a:lnTo>
                <a:lnTo>
                  <a:pt x="857930" y="553275"/>
                </a:lnTo>
                <a:lnTo>
                  <a:pt x="889673" y="514286"/>
                </a:lnTo>
                <a:lnTo>
                  <a:pt x="20758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5856" y="3889876"/>
            <a:ext cx="880110" cy="591820"/>
          </a:xfrm>
          <a:custGeom>
            <a:avLst/>
            <a:gdLst/>
            <a:ahLst/>
            <a:cxnLst/>
            <a:rect l="l" t="t" r="r" b="b"/>
            <a:pathLst>
              <a:path w="880110" h="591820">
                <a:moveTo>
                  <a:pt x="876033" y="0"/>
                </a:moveTo>
                <a:lnTo>
                  <a:pt x="24460" y="80517"/>
                </a:lnTo>
                <a:lnTo>
                  <a:pt x="25412" y="110177"/>
                </a:lnTo>
                <a:lnTo>
                  <a:pt x="25476" y="120256"/>
                </a:lnTo>
                <a:lnTo>
                  <a:pt x="24425" y="168310"/>
                </a:lnTo>
                <a:lnTo>
                  <a:pt x="21303" y="215842"/>
                </a:lnTo>
                <a:lnTo>
                  <a:pt x="16160" y="262820"/>
                </a:lnTo>
                <a:lnTo>
                  <a:pt x="9043" y="309209"/>
                </a:lnTo>
                <a:lnTo>
                  <a:pt x="0" y="354977"/>
                </a:lnTo>
                <a:lnTo>
                  <a:pt x="822375" y="591388"/>
                </a:lnTo>
                <a:lnTo>
                  <a:pt x="834181" y="540856"/>
                </a:lnTo>
                <a:lnTo>
                  <a:pt x="844681" y="489818"/>
                </a:lnTo>
                <a:lnTo>
                  <a:pt x="853855" y="438297"/>
                </a:lnTo>
                <a:lnTo>
                  <a:pt x="861679" y="386313"/>
                </a:lnTo>
                <a:lnTo>
                  <a:pt x="868130" y="333891"/>
                </a:lnTo>
                <a:lnTo>
                  <a:pt x="873188" y="281051"/>
                </a:lnTo>
                <a:lnTo>
                  <a:pt x="876828" y="227818"/>
                </a:lnTo>
                <a:lnTo>
                  <a:pt x="879028" y="174212"/>
                </a:lnTo>
                <a:lnTo>
                  <a:pt x="879767" y="120256"/>
                </a:lnTo>
                <a:lnTo>
                  <a:pt x="879517" y="90002"/>
                </a:lnTo>
                <a:lnTo>
                  <a:pt x="878790" y="59875"/>
                </a:lnTo>
                <a:lnTo>
                  <a:pt x="877618" y="29875"/>
                </a:lnTo>
                <a:lnTo>
                  <a:pt x="87603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26048"/>
            <a:ext cx="660400" cy="601980"/>
          </a:xfrm>
          <a:custGeom>
            <a:avLst/>
            <a:gdLst/>
            <a:ahLst/>
            <a:cxnLst/>
            <a:rect l="l" t="t" r="r" b="b"/>
            <a:pathLst>
              <a:path w="660400" h="601979">
                <a:moveTo>
                  <a:pt x="446806" y="0"/>
                </a:moveTo>
                <a:lnTo>
                  <a:pt x="0" y="339722"/>
                </a:lnTo>
                <a:lnTo>
                  <a:pt x="0" y="601957"/>
                </a:lnTo>
                <a:lnTo>
                  <a:pt x="407185" y="601957"/>
                </a:lnTo>
                <a:lnTo>
                  <a:pt x="660140" y="192608"/>
                </a:lnTo>
                <a:lnTo>
                  <a:pt x="621161" y="164419"/>
                </a:lnTo>
                <a:lnTo>
                  <a:pt x="583456" y="134589"/>
                </a:lnTo>
                <a:lnTo>
                  <a:pt x="547096" y="103176"/>
                </a:lnTo>
                <a:lnTo>
                  <a:pt x="512153" y="70235"/>
                </a:lnTo>
                <a:lnTo>
                  <a:pt x="478699" y="35824"/>
                </a:lnTo>
                <a:lnTo>
                  <a:pt x="446806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23104"/>
            <a:ext cx="277495" cy="412750"/>
          </a:xfrm>
          <a:custGeom>
            <a:avLst/>
            <a:gdLst/>
            <a:ahLst/>
            <a:cxnLst/>
            <a:rect l="l" t="t" r="r" b="b"/>
            <a:pathLst>
              <a:path w="277495" h="412750">
                <a:moveTo>
                  <a:pt x="0" y="0"/>
                </a:moveTo>
                <a:lnTo>
                  <a:pt x="0" y="394956"/>
                </a:lnTo>
                <a:lnTo>
                  <a:pt x="196292" y="412636"/>
                </a:lnTo>
                <a:lnTo>
                  <a:pt x="204848" y="364801"/>
                </a:lnTo>
                <a:lnTo>
                  <a:pt x="215517" y="317779"/>
                </a:lnTo>
                <a:lnTo>
                  <a:pt x="228205" y="271586"/>
                </a:lnTo>
                <a:lnTo>
                  <a:pt x="242819" y="226243"/>
                </a:lnTo>
                <a:lnTo>
                  <a:pt x="259264" y="181767"/>
                </a:lnTo>
                <a:lnTo>
                  <a:pt x="277445" y="138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7030" y="4971919"/>
            <a:ext cx="482600" cy="356235"/>
          </a:xfrm>
          <a:custGeom>
            <a:avLst/>
            <a:gdLst/>
            <a:ahLst/>
            <a:cxnLst/>
            <a:rect l="l" t="t" r="r" b="b"/>
            <a:pathLst>
              <a:path w="482600" h="356235">
                <a:moveTo>
                  <a:pt x="262178" y="0"/>
                </a:moveTo>
                <a:lnTo>
                  <a:pt x="220890" y="22119"/>
                </a:lnTo>
                <a:lnTo>
                  <a:pt x="178577" y="42579"/>
                </a:lnTo>
                <a:lnTo>
                  <a:pt x="135285" y="61304"/>
                </a:lnTo>
                <a:lnTo>
                  <a:pt x="91060" y="78218"/>
                </a:lnTo>
                <a:lnTo>
                  <a:pt x="45950" y="93246"/>
                </a:lnTo>
                <a:lnTo>
                  <a:pt x="0" y="106311"/>
                </a:lnTo>
                <a:lnTo>
                  <a:pt x="47115" y="356086"/>
                </a:lnTo>
                <a:lnTo>
                  <a:pt x="482007" y="356086"/>
                </a:lnTo>
                <a:lnTo>
                  <a:pt x="262178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3508" y="4363913"/>
            <a:ext cx="941705" cy="761365"/>
          </a:xfrm>
          <a:custGeom>
            <a:avLst/>
            <a:gdLst/>
            <a:ahLst/>
            <a:cxnLst/>
            <a:rect l="l" t="t" r="r" b="b"/>
            <a:pathLst>
              <a:path w="941705" h="761364">
                <a:moveTo>
                  <a:pt x="119583" y="0"/>
                </a:moveTo>
                <a:lnTo>
                  <a:pt x="100432" y="51962"/>
                </a:lnTo>
                <a:lnTo>
                  <a:pt x="78863" y="102635"/>
                </a:lnTo>
                <a:lnTo>
                  <a:pt x="54911" y="151954"/>
                </a:lnTo>
                <a:lnTo>
                  <a:pt x="28611" y="199857"/>
                </a:lnTo>
                <a:lnTo>
                  <a:pt x="0" y="246278"/>
                </a:lnTo>
                <a:lnTo>
                  <a:pt x="682752" y="760882"/>
                </a:lnTo>
                <a:lnTo>
                  <a:pt x="710041" y="720769"/>
                </a:lnTo>
                <a:lnTo>
                  <a:pt x="736336" y="679927"/>
                </a:lnTo>
                <a:lnTo>
                  <a:pt x="761621" y="638377"/>
                </a:lnTo>
                <a:lnTo>
                  <a:pt x="785883" y="596140"/>
                </a:lnTo>
                <a:lnTo>
                  <a:pt x="809104" y="553238"/>
                </a:lnTo>
                <a:lnTo>
                  <a:pt x="831270" y="509692"/>
                </a:lnTo>
                <a:lnTo>
                  <a:pt x="852366" y="465523"/>
                </a:lnTo>
                <a:lnTo>
                  <a:pt x="872377" y="420752"/>
                </a:lnTo>
                <a:lnTo>
                  <a:pt x="891286" y="375402"/>
                </a:lnTo>
                <a:lnTo>
                  <a:pt x="909080" y="329492"/>
                </a:lnTo>
                <a:lnTo>
                  <a:pt x="925743" y="283044"/>
                </a:lnTo>
                <a:lnTo>
                  <a:pt x="941260" y="236080"/>
                </a:lnTo>
                <a:lnTo>
                  <a:pt x="11958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6805" y="5102791"/>
            <a:ext cx="372110" cy="225425"/>
          </a:xfrm>
          <a:custGeom>
            <a:avLst/>
            <a:gdLst/>
            <a:ahLst/>
            <a:cxnLst/>
            <a:rect l="l" t="t" r="r" b="b"/>
            <a:pathLst>
              <a:path w="372109" h="225425">
                <a:moveTo>
                  <a:pt x="41588" y="4419"/>
                </a:moveTo>
                <a:lnTo>
                  <a:pt x="0" y="225214"/>
                </a:lnTo>
                <a:lnTo>
                  <a:pt x="371693" y="225214"/>
                </a:lnTo>
                <a:lnTo>
                  <a:pt x="331520" y="11887"/>
                </a:lnTo>
                <a:lnTo>
                  <a:pt x="169973" y="11887"/>
                </a:lnTo>
                <a:lnTo>
                  <a:pt x="137442" y="11340"/>
                </a:lnTo>
                <a:lnTo>
                  <a:pt x="105128" y="9805"/>
                </a:lnTo>
                <a:lnTo>
                  <a:pt x="73141" y="7445"/>
                </a:lnTo>
                <a:lnTo>
                  <a:pt x="41588" y="4419"/>
                </a:lnTo>
                <a:close/>
              </a:path>
              <a:path w="372109" h="225425">
                <a:moveTo>
                  <a:pt x="329282" y="0"/>
                </a:moveTo>
                <a:lnTo>
                  <a:pt x="290257" y="5007"/>
                </a:lnTo>
                <a:lnTo>
                  <a:pt x="250651" y="8743"/>
                </a:lnTo>
                <a:lnTo>
                  <a:pt x="210533" y="11079"/>
                </a:lnTo>
                <a:lnTo>
                  <a:pt x="169973" y="11887"/>
                </a:lnTo>
                <a:lnTo>
                  <a:pt x="331520" y="11887"/>
                </a:lnTo>
                <a:lnTo>
                  <a:pt x="329282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7461" y="2052786"/>
            <a:ext cx="580390" cy="908050"/>
          </a:xfrm>
          <a:custGeom>
            <a:avLst/>
            <a:gdLst/>
            <a:ahLst/>
            <a:cxnLst/>
            <a:rect l="l" t="t" r="r" b="b"/>
            <a:pathLst>
              <a:path w="580389" h="908050">
                <a:moveTo>
                  <a:pt x="0" y="0"/>
                </a:moveTo>
                <a:lnTo>
                  <a:pt x="0" y="854976"/>
                </a:lnTo>
                <a:lnTo>
                  <a:pt x="47119" y="859016"/>
                </a:lnTo>
                <a:lnTo>
                  <a:pt x="93679" y="865001"/>
                </a:lnTo>
                <a:lnTo>
                  <a:pt x="139636" y="872893"/>
                </a:lnTo>
                <a:lnTo>
                  <a:pt x="184945" y="882654"/>
                </a:lnTo>
                <a:lnTo>
                  <a:pt x="229563" y="894246"/>
                </a:lnTo>
                <a:lnTo>
                  <a:pt x="273443" y="907630"/>
                </a:lnTo>
                <a:lnTo>
                  <a:pt x="580161" y="109715"/>
                </a:lnTo>
                <a:lnTo>
                  <a:pt x="534236" y="94128"/>
                </a:lnTo>
                <a:lnTo>
                  <a:pt x="487827" y="79649"/>
                </a:lnTo>
                <a:lnTo>
                  <a:pt x="440947" y="66299"/>
                </a:lnTo>
                <a:lnTo>
                  <a:pt x="393610" y="54095"/>
                </a:lnTo>
                <a:lnTo>
                  <a:pt x="345828" y="43056"/>
                </a:lnTo>
                <a:lnTo>
                  <a:pt x="297614" y="33202"/>
                </a:lnTo>
                <a:lnTo>
                  <a:pt x="248982" y="24551"/>
                </a:lnTo>
                <a:lnTo>
                  <a:pt x="199945" y="17121"/>
                </a:lnTo>
                <a:lnTo>
                  <a:pt x="150514" y="10933"/>
                </a:lnTo>
                <a:lnTo>
                  <a:pt x="100705" y="6004"/>
                </a:lnTo>
                <a:lnTo>
                  <a:pt x="50529" y="23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305" y="4983355"/>
            <a:ext cx="484505" cy="344805"/>
          </a:xfrm>
          <a:custGeom>
            <a:avLst/>
            <a:gdLst/>
            <a:ahLst/>
            <a:cxnLst/>
            <a:rect l="l" t="t" r="r" b="b"/>
            <a:pathLst>
              <a:path w="484505" h="344804">
                <a:moveTo>
                  <a:pt x="213139" y="0"/>
                </a:moveTo>
                <a:lnTo>
                  <a:pt x="0" y="344650"/>
                </a:lnTo>
                <a:lnTo>
                  <a:pt x="438563" y="344650"/>
                </a:lnTo>
                <a:lnTo>
                  <a:pt x="484195" y="102590"/>
                </a:lnTo>
                <a:lnTo>
                  <a:pt x="436731" y="90365"/>
                </a:lnTo>
                <a:lnTo>
                  <a:pt x="390141" y="76142"/>
                </a:lnTo>
                <a:lnTo>
                  <a:pt x="344457" y="59958"/>
                </a:lnTo>
                <a:lnTo>
                  <a:pt x="299708" y="41848"/>
                </a:lnTo>
                <a:lnTo>
                  <a:pt x="255926" y="21850"/>
                </a:lnTo>
                <a:lnTo>
                  <a:pt x="213139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5775" y="2052005"/>
            <a:ext cx="588010" cy="904875"/>
          </a:xfrm>
          <a:custGeom>
            <a:avLst/>
            <a:gdLst/>
            <a:ahLst/>
            <a:cxnLst/>
            <a:rect l="l" t="t" r="r" b="b"/>
            <a:pathLst>
              <a:path w="588010" h="904875">
                <a:moveTo>
                  <a:pt x="587971" y="0"/>
                </a:moveTo>
                <a:lnTo>
                  <a:pt x="536757" y="2021"/>
                </a:lnTo>
                <a:lnTo>
                  <a:pt x="485899" y="5354"/>
                </a:lnTo>
                <a:lnTo>
                  <a:pt x="435411" y="9983"/>
                </a:lnTo>
                <a:lnTo>
                  <a:pt x="385307" y="15889"/>
                </a:lnTo>
                <a:lnTo>
                  <a:pt x="335602" y="23055"/>
                </a:lnTo>
                <a:lnTo>
                  <a:pt x="286308" y="31462"/>
                </a:lnTo>
                <a:lnTo>
                  <a:pt x="237442" y="41094"/>
                </a:lnTo>
                <a:lnTo>
                  <a:pt x="189015" y="51932"/>
                </a:lnTo>
                <a:lnTo>
                  <a:pt x="141044" y="63959"/>
                </a:lnTo>
                <a:lnTo>
                  <a:pt x="93542" y="77158"/>
                </a:lnTo>
                <a:lnTo>
                  <a:pt x="46522" y="91509"/>
                </a:lnTo>
                <a:lnTo>
                  <a:pt x="0" y="106997"/>
                </a:lnTo>
                <a:lnTo>
                  <a:pt x="309105" y="904570"/>
                </a:lnTo>
                <a:lnTo>
                  <a:pt x="353817" y="891533"/>
                </a:lnTo>
                <a:lnTo>
                  <a:pt x="399282" y="880316"/>
                </a:lnTo>
                <a:lnTo>
                  <a:pt x="445466" y="870986"/>
                </a:lnTo>
                <a:lnTo>
                  <a:pt x="492333" y="863609"/>
                </a:lnTo>
                <a:lnTo>
                  <a:pt x="539846" y="858250"/>
                </a:lnTo>
                <a:lnTo>
                  <a:pt x="587971" y="854976"/>
                </a:lnTo>
                <a:lnTo>
                  <a:pt x="58797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366562"/>
            <a:ext cx="372110" cy="544195"/>
          </a:xfrm>
          <a:custGeom>
            <a:avLst/>
            <a:gdLst/>
            <a:ahLst/>
            <a:cxnLst/>
            <a:rect l="l" t="t" r="r" b="b"/>
            <a:pathLst>
              <a:path w="372110" h="544195">
                <a:moveTo>
                  <a:pt x="241660" y="0"/>
                </a:moveTo>
                <a:lnTo>
                  <a:pt x="0" y="69303"/>
                </a:lnTo>
                <a:lnTo>
                  <a:pt x="0" y="543880"/>
                </a:lnTo>
                <a:lnTo>
                  <a:pt x="371772" y="261213"/>
                </a:lnTo>
                <a:lnTo>
                  <a:pt x="345462" y="220636"/>
                </a:lnTo>
                <a:lnTo>
                  <a:pt x="320908" y="178776"/>
                </a:lnTo>
                <a:lnTo>
                  <a:pt x="298182" y="135707"/>
                </a:lnTo>
                <a:lnTo>
                  <a:pt x="277351" y="91504"/>
                </a:lnTo>
                <a:lnTo>
                  <a:pt x="258488" y="46244"/>
                </a:lnTo>
                <a:lnTo>
                  <a:pt x="24166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45" y="2203391"/>
            <a:ext cx="813435" cy="940435"/>
          </a:xfrm>
          <a:custGeom>
            <a:avLst/>
            <a:gdLst/>
            <a:ahLst/>
            <a:cxnLst/>
            <a:rect l="l" t="t" r="r" b="b"/>
            <a:pathLst>
              <a:path w="813435" h="940435">
                <a:moveTo>
                  <a:pt x="504063" y="0"/>
                </a:moveTo>
                <a:lnTo>
                  <a:pt x="458275" y="19848"/>
                </a:lnTo>
                <a:lnTo>
                  <a:pt x="413136" y="40826"/>
                </a:lnTo>
                <a:lnTo>
                  <a:pt x="368656" y="62914"/>
                </a:lnTo>
                <a:lnTo>
                  <a:pt x="324849" y="86095"/>
                </a:lnTo>
                <a:lnTo>
                  <a:pt x="281725" y="110352"/>
                </a:lnTo>
                <a:lnTo>
                  <a:pt x="239296" y="135667"/>
                </a:lnTo>
                <a:lnTo>
                  <a:pt x="197575" y="162023"/>
                </a:lnTo>
                <a:lnTo>
                  <a:pt x="156574" y="189401"/>
                </a:lnTo>
                <a:lnTo>
                  <a:pt x="116303" y="217784"/>
                </a:lnTo>
                <a:lnTo>
                  <a:pt x="76776" y="247154"/>
                </a:lnTo>
                <a:lnTo>
                  <a:pt x="38004" y="277495"/>
                </a:lnTo>
                <a:lnTo>
                  <a:pt x="0" y="308787"/>
                </a:lnTo>
                <a:lnTo>
                  <a:pt x="576084" y="940244"/>
                </a:lnTo>
                <a:lnTo>
                  <a:pt x="620174" y="907076"/>
                </a:lnTo>
                <a:lnTo>
                  <a:pt x="665976" y="876091"/>
                </a:lnTo>
                <a:lnTo>
                  <a:pt x="713409" y="847355"/>
                </a:lnTo>
                <a:lnTo>
                  <a:pt x="762390" y="820935"/>
                </a:lnTo>
                <a:lnTo>
                  <a:pt x="812838" y="796899"/>
                </a:lnTo>
                <a:lnTo>
                  <a:pt x="50406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2990"/>
            <a:chOff x="0" y="0"/>
            <a:chExt cx="7560309" cy="1062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0629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7324" y="2"/>
              <a:ext cx="1769745" cy="384810"/>
            </a:xfrm>
            <a:custGeom>
              <a:avLst/>
              <a:gdLst/>
              <a:ahLst/>
              <a:cxnLst/>
              <a:rect l="l" t="t" r="r" b="b"/>
              <a:pathLst>
                <a:path w="1769745" h="384810">
                  <a:moveTo>
                    <a:pt x="1769236" y="0"/>
                  </a:moveTo>
                  <a:lnTo>
                    <a:pt x="1386598" y="0"/>
                  </a:lnTo>
                  <a:lnTo>
                    <a:pt x="1769236" y="384594"/>
                  </a:lnTo>
                  <a:lnTo>
                    <a:pt x="1769236" y="0"/>
                  </a:lnTo>
                  <a:close/>
                </a:path>
                <a:path w="1769745" h="384810">
                  <a:moveTo>
                    <a:pt x="375818" y="0"/>
                  </a:moveTo>
                  <a:lnTo>
                    <a:pt x="0" y="0"/>
                  </a:lnTo>
                  <a:lnTo>
                    <a:pt x="0" y="377736"/>
                  </a:lnTo>
                  <a:lnTo>
                    <a:pt x="37581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5249" y="2"/>
              <a:ext cx="596900" cy="600075"/>
            </a:xfrm>
            <a:custGeom>
              <a:avLst/>
              <a:gdLst/>
              <a:ahLst/>
              <a:cxnLst/>
              <a:rect l="l" t="t" r="r" b="b"/>
              <a:pathLst>
                <a:path w="596900" h="600075">
                  <a:moveTo>
                    <a:pt x="596785" y="0"/>
                  </a:moveTo>
                  <a:lnTo>
                    <a:pt x="0" y="0"/>
                  </a:lnTo>
                  <a:lnTo>
                    <a:pt x="596785" y="599833"/>
                  </a:lnTo>
                  <a:lnTo>
                    <a:pt x="596785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2940" y="12"/>
              <a:ext cx="3449320" cy="1062990"/>
            </a:xfrm>
            <a:custGeom>
              <a:avLst/>
              <a:gdLst/>
              <a:ahLst/>
              <a:cxnLst/>
              <a:rect l="l" t="t" r="r" b="b"/>
              <a:pathLst>
                <a:path w="3449320" h="1062990">
                  <a:moveTo>
                    <a:pt x="1591183" y="1062964"/>
                  </a:moveTo>
                  <a:lnTo>
                    <a:pt x="799706" y="267449"/>
                  </a:lnTo>
                  <a:lnTo>
                    <a:pt x="799706" y="259181"/>
                  </a:lnTo>
                  <a:lnTo>
                    <a:pt x="0" y="1062964"/>
                  </a:lnTo>
                  <a:lnTo>
                    <a:pt x="766152" y="1062964"/>
                  </a:lnTo>
                  <a:lnTo>
                    <a:pt x="798309" y="1030655"/>
                  </a:lnTo>
                  <a:lnTo>
                    <a:pt x="798309" y="1036116"/>
                  </a:lnTo>
                  <a:lnTo>
                    <a:pt x="825017" y="1062964"/>
                  </a:lnTo>
                  <a:lnTo>
                    <a:pt x="1591183" y="1062964"/>
                  </a:lnTo>
                  <a:close/>
                </a:path>
                <a:path w="3449320" h="1062990">
                  <a:moveTo>
                    <a:pt x="3449091" y="600443"/>
                  </a:moveTo>
                  <a:lnTo>
                    <a:pt x="2851708" y="0"/>
                  </a:lnTo>
                  <a:lnTo>
                    <a:pt x="2563787" y="0"/>
                  </a:lnTo>
                  <a:lnTo>
                    <a:pt x="2563787" y="480682"/>
                  </a:lnTo>
                  <a:lnTo>
                    <a:pt x="3143110" y="1062964"/>
                  </a:lnTo>
                  <a:lnTo>
                    <a:pt x="3449091" y="1062964"/>
                  </a:lnTo>
                  <a:lnTo>
                    <a:pt x="3449091" y="60044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2815" y="2"/>
              <a:ext cx="885825" cy="1062990"/>
            </a:xfrm>
            <a:custGeom>
              <a:avLst/>
              <a:gdLst/>
              <a:ahLst/>
              <a:cxnLst/>
              <a:rect l="l" t="t" r="r" b="b"/>
              <a:pathLst>
                <a:path w="885825" h="1062990">
                  <a:moveTo>
                    <a:pt x="404710" y="0"/>
                  </a:moveTo>
                  <a:lnTo>
                    <a:pt x="0" y="0"/>
                  </a:lnTo>
                  <a:lnTo>
                    <a:pt x="0" y="363296"/>
                  </a:lnTo>
                  <a:lnTo>
                    <a:pt x="696112" y="1062964"/>
                  </a:lnTo>
                  <a:lnTo>
                    <a:pt x="885316" y="1062964"/>
                  </a:lnTo>
                  <a:lnTo>
                    <a:pt x="885316" y="483057"/>
                  </a:lnTo>
                  <a:lnTo>
                    <a:pt x="404710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2815" y="363898"/>
              <a:ext cx="695960" cy="699135"/>
            </a:xfrm>
            <a:custGeom>
              <a:avLst/>
              <a:gdLst/>
              <a:ahLst/>
              <a:cxnLst/>
              <a:rect l="l" t="t" r="r" b="b"/>
              <a:pathLst>
                <a:path w="695960" h="699135">
                  <a:moveTo>
                    <a:pt x="0" y="0"/>
                  </a:moveTo>
                  <a:lnTo>
                    <a:pt x="0" y="699071"/>
                  </a:lnTo>
                  <a:lnTo>
                    <a:pt x="695528" y="699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5765" y="2"/>
              <a:ext cx="885825" cy="1062990"/>
            </a:xfrm>
            <a:custGeom>
              <a:avLst/>
              <a:gdLst/>
              <a:ahLst/>
              <a:cxnLst/>
              <a:rect l="l" t="t" r="r" b="b"/>
              <a:pathLst>
                <a:path w="885825" h="1062990">
                  <a:moveTo>
                    <a:pt x="885316" y="0"/>
                  </a:moveTo>
                  <a:lnTo>
                    <a:pt x="487425" y="0"/>
                  </a:lnTo>
                  <a:lnTo>
                    <a:pt x="0" y="489915"/>
                  </a:lnTo>
                  <a:lnTo>
                    <a:pt x="0" y="1062964"/>
                  </a:lnTo>
                  <a:lnTo>
                    <a:pt x="196011" y="1062964"/>
                  </a:lnTo>
                  <a:lnTo>
                    <a:pt x="885316" y="370154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2376" y="370756"/>
              <a:ext cx="688975" cy="692785"/>
            </a:xfrm>
            <a:custGeom>
              <a:avLst/>
              <a:gdLst/>
              <a:ahLst/>
              <a:cxnLst/>
              <a:rect l="l" t="t" r="r" b="b"/>
              <a:pathLst>
                <a:path w="688975" h="692785">
                  <a:moveTo>
                    <a:pt x="688708" y="0"/>
                  </a:moveTo>
                  <a:lnTo>
                    <a:pt x="0" y="692213"/>
                  </a:lnTo>
                  <a:lnTo>
                    <a:pt x="688708" y="692213"/>
                  </a:lnTo>
                  <a:lnTo>
                    <a:pt x="68870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320" y="0"/>
              <a:ext cx="1154653" cy="364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035" y="0"/>
              <a:ext cx="807422" cy="237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17326" y="2"/>
              <a:ext cx="1769745" cy="1062990"/>
            </a:xfrm>
            <a:custGeom>
              <a:avLst/>
              <a:gdLst/>
              <a:ahLst/>
              <a:cxnLst/>
              <a:rect l="l" t="t" r="r" b="b"/>
              <a:pathLst>
                <a:path w="1769745" h="1062990">
                  <a:moveTo>
                    <a:pt x="1385989" y="0"/>
                  </a:moveTo>
                  <a:lnTo>
                    <a:pt x="376427" y="0"/>
                  </a:lnTo>
                  <a:lnTo>
                    <a:pt x="0" y="378345"/>
                  </a:lnTo>
                  <a:lnTo>
                    <a:pt x="0" y="1062964"/>
                  </a:lnTo>
                  <a:lnTo>
                    <a:pt x="85013" y="1062964"/>
                  </a:lnTo>
                  <a:lnTo>
                    <a:pt x="883919" y="259981"/>
                  </a:lnTo>
                  <a:lnTo>
                    <a:pt x="883919" y="265442"/>
                  </a:lnTo>
                  <a:lnTo>
                    <a:pt x="1677403" y="1062964"/>
                  </a:lnTo>
                  <a:lnTo>
                    <a:pt x="1769237" y="1062964"/>
                  </a:lnTo>
                  <a:lnTo>
                    <a:pt x="1769237" y="385203"/>
                  </a:lnTo>
                  <a:lnTo>
                    <a:pt x="1385989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5764" y="2"/>
              <a:ext cx="487045" cy="489584"/>
            </a:xfrm>
            <a:custGeom>
              <a:avLst/>
              <a:gdLst/>
              <a:ahLst/>
              <a:cxnLst/>
              <a:rect l="l" t="t" r="r" b="b"/>
              <a:pathLst>
                <a:path w="487044" h="489584">
                  <a:moveTo>
                    <a:pt x="486829" y="0"/>
                  </a:moveTo>
                  <a:lnTo>
                    <a:pt x="0" y="0"/>
                  </a:lnTo>
                  <a:lnTo>
                    <a:pt x="0" y="489305"/>
                  </a:lnTo>
                  <a:lnTo>
                    <a:pt x="486829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847" y="2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5" h="607060">
                  <a:moveTo>
                    <a:pt x="603631" y="0"/>
                  </a:moveTo>
                  <a:lnTo>
                    <a:pt x="0" y="0"/>
                  </a:lnTo>
                  <a:lnTo>
                    <a:pt x="0" y="606717"/>
                  </a:lnTo>
                  <a:lnTo>
                    <a:pt x="603631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1845" y="2"/>
              <a:ext cx="885825" cy="1062990"/>
            </a:xfrm>
            <a:custGeom>
              <a:avLst/>
              <a:gdLst/>
              <a:ahLst/>
              <a:cxnLst/>
              <a:rect l="l" t="t" r="r" b="b"/>
              <a:pathLst>
                <a:path w="885825" h="1062990">
                  <a:moveTo>
                    <a:pt x="885329" y="0"/>
                  </a:moveTo>
                  <a:lnTo>
                    <a:pt x="604227" y="0"/>
                  </a:lnTo>
                  <a:lnTo>
                    <a:pt x="0" y="607301"/>
                  </a:lnTo>
                  <a:lnTo>
                    <a:pt x="0" y="1062964"/>
                  </a:lnTo>
                  <a:lnTo>
                    <a:pt x="312813" y="1062964"/>
                  </a:lnTo>
                  <a:lnTo>
                    <a:pt x="885329" y="487540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7815" y="0"/>
              <a:ext cx="499139" cy="8536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394" y="0"/>
              <a:ext cx="505101" cy="765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6534" y="12"/>
              <a:ext cx="7071359" cy="735965"/>
            </a:xfrm>
            <a:custGeom>
              <a:avLst/>
              <a:gdLst/>
              <a:ahLst/>
              <a:cxnLst/>
              <a:rect l="l" t="t" r="r" b="b"/>
              <a:pathLst>
                <a:path w="7071359" h="735965">
                  <a:moveTo>
                    <a:pt x="731647" y="0"/>
                  </a:moveTo>
                  <a:lnTo>
                    <a:pt x="0" y="0"/>
                  </a:lnTo>
                  <a:lnTo>
                    <a:pt x="0" y="735368"/>
                  </a:lnTo>
                  <a:lnTo>
                    <a:pt x="731647" y="0"/>
                  </a:lnTo>
                  <a:close/>
                </a:path>
                <a:path w="7071359" h="735965">
                  <a:moveTo>
                    <a:pt x="7070814" y="0"/>
                  </a:moveTo>
                  <a:lnTo>
                    <a:pt x="6345999" y="0"/>
                  </a:lnTo>
                  <a:lnTo>
                    <a:pt x="7070814" y="728510"/>
                  </a:lnTo>
                  <a:lnTo>
                    <a:pt x="7070814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8125" y="2"/>
              <a:ext cx="480059" cy="482600"/>
            </a:xfrm>
            <a:custGeom>
              <a:avLst/>
              <a:gdLst/>
              <a:ahLst/>
              <a:cxnLst/>
              <a:rect l="l" t="t" r="r" b="b"/>
              <a:pathLst>
                <a:path w="480060" h="482600">
                  <a:moveTo>
                    <a:pt x="479996" y="0"/>
                  </a:moveTo>
                  <a:lnTo>
                    <a:pt x="0" y="0"/>
                  </a:lnTo>
                  <a:lnTo>
                    <a:pt x="479996" y="482460"/>
                  </a:lnTo>
                  <a:lnTo>
                    <a:pt x="479996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7560309" cy="1059180"/>
            </a:xfrm>
            <a:custGeom>
              <a:avLst/>
              <a:gdLst/>
              <a:ahLst/>
              <a:cxnLst/>
              <a:rect l="l" t="t" r="r" b="b"/>
              <a:pathLst>
                <a:path w="7560309" h="1059180">
                  <a:moveTo>
                    <a:pt x="0" y="1059141"/>
                  </a:moveTo>
                  <a:lnTo>
                    <a:pt x="7560005" y="1059141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1059141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0002" y="4852577"/>
            <a:ext cx="646152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Objeto y alcance del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Informe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0002" y="4794355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64799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89825" y="153606"/>
            <a:ext cx="394970" cy="288290"/>
            <a:chOff x="6889825" y="153606"/>
            <a:chExt cx="394970" cy="288290"/>
          </a:xfrm>
        </p:grpSpPr>
        <p:sp>
          <p:nvSpPr>
            <p:cNvPr id="26" name="object 26"/>
            <p:cNvSpPr/>
            <p:nvPr/>
          </p:nvSpPr>
          <p:spPr>
            <a:xfrm>
              <a:off x="6889825" y="153606"/>
              <a:ext cx="22225" cy="288290"/>
            </a:xfrm>
            <a:custGeom>
              <a:avLst/>
              <a:gdLst/>
              <a:ahLst/>
              <a:cxnLst/>
              <a:rect l="l" t="t" r="r" b="b"/>
              <a:pathLst>
                <a:path w="22225" h="288290">
                  <a:moveTo>
                    <a:pt x="21704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21704" y="287997"/>
                  </a:lnTo>
                  <a:lnTo>
                    <a:pt x="217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1531" y="156098"/>
              <a:ext cx="283074" cy="28300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13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1332" y="1378516"/>
            <a:ext cx="3140710" cy="2936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presente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informe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tiene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objeto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analizar</a:t>
            </a:r>
            <a:r>
              <a:rPr sz="1000" b="1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sz="1000" b="1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grado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alineamiento</a:t>
            </a:r>
            <a:r>
              <a:rPr sz="10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0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Presupuesto</a:t>
            </a:r>
            <a:r>
              <a:rPr sz="10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sz="10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0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Princi</a:t>
            </a:r>
            <a:r>
              <a:rPr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pado</a:t>
            </a:r>
            <a:r>
              <a:rPr sz="1000" b="1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Asturias</a:t>
            </a:r>
            <a:r>
              <a:rPr sz="1000" b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sz="1000" b="1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sz="1000" b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ejercicio</a:t>
            </a:r>
            <a:r>
              <a:rPr sz="1000" b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sz="1000" b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sz="1000" b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sz="1000" b="1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25" dirty="0" err="1"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jetivos</a:t>
            </a:r>
            <a:r>
              <a:rPr sz="1000" b="1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sz="1000" b="1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Sostenible</a:t>
            </a:r>
            <a:r>
              <a:rPr sz="1000" b="1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(ODS)</a:t>
            </a:r>
            <a:r>
              <a:rPr sz="1000" b="1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establecidos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2030,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identificando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manera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precisa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qué</a:t>
            </a:r>
            <a:r>
              <a:rPr sz="1000" spc="2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programas,</a:t>
            </a:r>
            <a:r>
              <a:rPr sz="1000" spc="2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políticas</a:t>
            </a:r>
            <a:r>
              <a:rPr sz="1000" spc="2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2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partidas</a:t>
            </a:r>
            <a:r>
              <a:rPr sz="1000" spc="2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presupuestarias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contribuyen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directa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indirecta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cumplimiento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715" algn="just">
              <a:lnSpc>
                <a:spcPct val="100000"/>
              </a:lnSpc>
              <a:spcBef>
                <a:spcPts val="28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Este</a:t>
            </a:r>
            <a:r>
              <a:rPr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ejercicio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alineamiento</a:t>
            </a:r>
            <a:r>
              <a:rPr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persigue</a:t>
            </a:r>
            <a:r>
              <a:rPr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tres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finalidades principales: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1135" marR="5715" indent="-179070" algn="just">
              <a:lnSpc>
                <a:spcPct val="100000"/>
              </a:lnSpc>
              <a:spcBef>
                <a:spcPts val="285"/>
              </a:spcBef>
              <a:buClr>
                <a:srgbClr val="0669B3"/>
              </a:buClr>
              <a:buAutoNum type="arabicPeriod"/>
              <a:tabLst>
                <a:tab pos="192405" algn="l"/>
              </a:tabLst>
            </a:pPr>
            <a:r>
              <a:rPr sz="1000" b="1" spc="10" dirty="0">
                <a:latin typeface="+mj-lt"/>
                <a:cs typeface="Calibri" panose="020F0502020204030204" pitchFamily="34" charset="0"/>
              </a:rPr>
              <a:t>Vincular las cifras presupuestarias con las metas 	y</a:t>
            </a:r>
            <a:r>
              <a:rPr lang="es-ES" sz="1000" b="1" spc="10" dirty="0">
                <a:latin typeface="+mj-lt"/>
                <a:cs typeface="Calibri" panose="020F0502020204030204" pitchFamily="34" charset="0"/>
              </a:rPr>
              <a:t> </a:t>
            </a:r>
            <a:r>
              <a:rPr sz="1000" b="1" spc="10" dirty="0" err="1">
                <a:latin typeface="+mj-lt"/>
                <a:cs typeface="Calibri" panose="020F0502020204030204" pitchFamily="34" charset="0"/>
              </a:rPr>
              <a:t>objetivos</a:t>
            </a:r>
            <a:r>
              <a:rPr sz="1000" b="1" spc="10" dirty="0">
                <a:latin typeface="+mj-lt"/>
                <a:cs typeface="Calibri" panose="020F0502020204030204" pitchFamily="34" charset="0"/>
              </a:rPr>
              <a:t> de la Agenda 2030, </a:t>
            </a:r>
            <a:r>
              <a:rPr sz="1000" spc="10" dirty="0" err="1">
                <a:latin typeface="+mj-lt"/>
                <a:cs typeface="Calibri Light" panose="020F0302020204030204" pitchFamily="34" charset="0"/>
              </a:rPr>
              <a:t>proporcionando</a:t>
            </a:r>
            <a:r>
              <a:rPr sz="1000" spc="1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es-ES" sz="1000" spc="10" dirty="0">
                <a:latin typeface="+mj-lt"/>
                <a:cs typeface="Calibri Light" panose="020F0302020204030204" pitchFamily="34" charset="0"/>
              </a:rPr>
              <a:t>	</a:t>
            </a:r>
            <a:r>
              <a:rPr sz="1000" spc="10" dirty="0">
                <a:latin typeface="+mj-lt"/>
                <a:cs typeface="Calibri Light" panose="020F0302020204030204" pitchFamily="34" charset="0"/>
              </a:rPr>
              <a:t>una lectura integral que permita comprender cómo 	la política fiscal y de gasto del Principado se articula 	en torno a los principios del desarrollo sostenible.</a:t>
            </a:r>
          </a:p>
          <a:p>
            <a:pPr marL="191135" marR="5715" indent="-179070" algn="just">
              <a:lnSpc>
                <a:spcPct val="100000"/>
              </a:lnSpc>
              <a:spcBef>
                <a:spcPts val="565"/>
              </a:spcBef>
              <a:buClr>
                <a:srgbClr val="0669B3"/>
              </a:buClr>
              <a:buAutoNum type="arabicPeriod"/>
              <a:tabLst>
                <a:tab pos="192405" algn="l"/>
              </a:tabLst>
            </a:pP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Facilitar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la medición y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el seguimiento del 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esfuer- 	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zo</a:t>
            </a:r>
            <a:r>
              <a:rPr sz="1000" b="1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presupuestario</a:t>
            </a:r>
            <a:r>
              <a:rPr sz="1000" b="1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destinado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consecución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de 	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-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ODS,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como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herramienta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transparencia,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rendi- 	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ción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 cuentas y evaluación de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impacto.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07340" y="1378389"/>
            <a:ext cx="3140075" cy="2744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sz="1000" b="1" spc="3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Promover</a:t>
            </a:r>
            <a:r>
              <a:rPr sz="1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integración</a:t>
            </a:r>
            <a:r>
              <a:rPr sz="1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progresiva</a:t>
            </a:r>
            <a:r>
              <a:rPr sz="1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la</a:t>
            </a:r>
            <a:r>
              <a:rPr sz="10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r>
              <a:rPr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1000" b="1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planificación</a:t>
            </a:r>
            <a:r>
              <a:rPr sz="1000" b="1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estratégica</a:t>
            </a:r>
            <a:r>
              <a:rPr sz="1000" b="1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sz="1000" b="1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polí</a:t>
            </a:r>
            <a:r>
              <a:rPr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ticas</a:t>
            </a:r>
            <a:r>
              <a:rPr sz="1000" b="1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públicas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ejercicios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futuros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alineación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pueda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realizarse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manera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previa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estructural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todos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departamentos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órganos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 la Administración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autonómica.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análisis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presupuesto</a:t>
            </a:r>
            <a:r>
              <a:rPr sz="1000" b="1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consolidado</a:t>
            </a:r>
            <a:r>
              <a:rPr sz="1000" b="1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sz="1000" b="1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Asturias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incorporando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todos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pro-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gramas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capítulos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gasto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ingreso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forman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parte</a:t>
            </a:r>
            <a:r>
              <a:rPr sz="1000" spc="1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1000" spc="1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mismo,</a:t>
            </a:r>
            <a:r>
              <a:rPr sz="1000" spc="1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sin</a:t>
            </a:r>
            <a:r>
              <a:rPr sz="1000" spc="1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exclusiones.</a:t>
            </a:r>
            <a:r>
              <a:rPr sz="1000" spc="1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1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ha</a:t>
            </a:r>
            <a:r>
              <a:rPr sz="1000" spc="1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considerado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totalidad de los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17 ODS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 su definición global y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las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metas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asociadas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resultan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relevantes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ámbi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autonómico.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285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trabajo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ha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desarrollado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sobre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base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cré</a:t>
            </a:r>
            <a:r>
              <a:rPr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ditos</a:t>
            </a:r>
            <a:r>
              <a:rPr sz="10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finales</a:t>
            </a:r>
            <a:r>
              <a:rPr sz="10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aprobados</a:t>
            </a:r>
            <a:r>
              <a:rPr sz="10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sz="10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sz="10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ejercicio</a:t>
            </a:r>
            <a:r>
              <a:rPr sz="10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desa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gregados</a:t>
            </a:r>
            <a:r>
              <a:rPr sz="1000" spc="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hasta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nivel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sz="1000" b="1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presupuestario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(PP),</a:t>
            </a:r>
            <a:r>
              <a:rPr sz="1000" b="1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permite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trazabilidad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precisa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entre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asignación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recursos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impacto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esperado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los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distintos 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ODS.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13920" y="153602"/>
            <a:ext cx="7152640" cy="980440"/>
            <a:chOff x="413920" y="153602"/>
            <a:chExt cx="7152640" cy="980440"/>
          </a:xfrm>
        </p:grpSpPr>
        <p:sp>
          <p:nvSpPr>
            <p:cNvPr id="32" name="object 32"/>
            <p:cNvSpPr/>
            <p:nvPr/>
          </p:nvSpPr>
          <p:spPr>
            <a:xfrm>
              <a:off x="861352" y="680809"/>
              <a:ext cx="6699250" cy="349250"/>
            </a:xfrm>
            <a:custGeom>
              <a:avLst/>
              <a:gdLst/>
              <a:ahLst/>
              <a:cxnLst/>
              <a:rect l="l" t="t" r="r" b="b"/>
              <a:pathLst>
                <a:path w="6699250" h="349250">
                  <a:moveTo>
                    <a:pt x="0" y="348653"/>
                  </a:moveTo>
                  <a:lnTo>
                    <a:pt x="6698653" y="348653"/>
                  </a:lnTo>
                </a:path>
                <a:path w="6699250" h="349250">
                  <a:moveTo>
                    <a:pt x="6698653" y="0"/>
                  </a:moveTo>
                  <a:lnTo>
                    <a:pt x="0" y="0"/>
                  </a:lnTo>
                  <a:lnTo>
                    <a:pt x="0" y="348653"/>
                  </a:lnTo>
                </a:path>
              </a:pathLst>
            </a:custGeom>
            <a:ln w="12700">
              <a:solidFill>
                <a:srgbClr val="F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3920" y="153602"/>
              <a:ext cx="684530" cy="980440"/>
            </a:xfrm>
            <a:custGeom>
              <a:avLst/>
              <a:gdLst/>
              <a:ahLst/>
              <a:cxnLst/>
              <a:rect l="l" t="t" r="r" b="b"/>
              <a:pathLst>
                <a:path w="684530" h="980440">
                  <a:moveTo>
                    <a:pt x="359562" y="0"/>
                  </a:moveTo>
                  <a:lnTo>
                    <a:pt x="307265" y="609"/>
                  </a:lnTo>
                  <a:lnTo>
                    <a:pt x="255234" y="2423"/>
                  </a:lnTo>
                  <a:lnTo>
                    <a:pt x="203494" y="5422"/>
                  </a:lnTo>
                  <a:lnTo>
                    <a:pt x="152074" y="9585"/>
                  </a:lnTo>
                  <a:lnTo>
                    <a:pt x="101000" y="14891"/>
                  </a:lnTo>
                  <a:lnTo>
                    <a:pt x="50299" y="21321"/>
                  </a:lnTo>
                  <a:lnTo>
                    <a:pt x="0" y="28854"/>
                  </a:lnTo>
                  <a:lnTo>
                    <a:pt x="179184" y="980389"/>
                  </a:lnTo>
                  <a:lnTo>
                    <a:pt x="223370" y="974712"/>
                  </a:lnTo>
                  <a:lnTo>
                    <a:pt x="268211" y="970481"/>
                  </a:lnTo>
                  <a:lnTo>
                    <a:pt x="313633" y="967839"/>
                  </a:lnTo>
                  <a:lnTo>
                    <a:pt x="359562" y="966927"/>
                  </a:lnTo>
                  <a:lnTo>
                    <a:pt x="396395" y="967545"/>
                  </a:lnTo>
                  <a:lnTo>
                    <a:pt x="432989" y="969279"/>
                  </a:lnTo>
                  <a:lnTo>
                    <a:pt x="469213" y="971952"/>
                  </a:lnTo>
                  <a:lnTo>
                    <a:pt x="504939" y="975385"/>
                  </a:lnTo>
                  <a:lnTo>
                    <a:pt x="684187" y="23850"/>
                  </a:lnTo>
                  <a:lnTo>
                    <a:pt x="631082" y="16607"/>
                  </a:lnTo>
                  <a:lnTo>
                    <a:pt x="577548" y="10656"/>
                  </a:lnTo>
                  <a:lnTo>
                    <a:pt x="523608" y="6010"/>
                  </a:lnTo>
                  <a:lnTo>
                    <a:pt x="469282" y="2678"/>
                  </a:lnTo>
                  <a:lnTo>
                    <a:pt x="414593" y="671"/>
                  </a:lnTo>
                  <a:lnTo>
                    <a:pt x="359562" y="0"/>
                  </a:lnTo>
                  <a:close/>
                </a:path>
              </a:pathLst>
            </a:custGeom>
            <a:solidFill>
              <a:srgbClr val="FB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4028" y="632295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59">
                  <a:moveTo>
                    <a:pt x="201764" y="0"/>
                  </a:moveTo>
                  <a:lnTo>
                    <a:pt x="155502" y="5328"/>
                  </a:lnTo>
                  <a:lnTo>
                    <a:pt x="113034" y="20505"/>
                  </a:lnTo>
                  <a:lnTo>
                    <a:pt x="75572" y="44321"/>
                  </a:lnTo>
                  <a:lnTo>
                    <a:pt x="44326" y="75564"/>
                  </a:lnTo>
                  <a:lnTo>
                    <a:pt x="20507" y="113024"/>
                  </a:lnTo>
                  <a:lnTo>
                    <a:pt x="5328" y="155490"/>
                  </a:lnTo>
                  <a:lnTo>
                    <a:pt x="0" y="201752"/>
                  </a:lnTo>
                  <a:lnTo>
                    <a:pt x="5328" y="248014"/>
                  </a:lnTo>
                  <a:lnTo>
                    <a:pt x="20507" y="290482"/>
                  </a:lnTo>
                  <a:lnTo>
                    <a:pt x="44326" y="327945"/>
                  </a:lnTo>
                  <a:lnTo>
                    <a:pt x="75572" y="359191"/>
                  </a:lnTo>
                  <a:lnTo>
                    <a:pt x="113034" y="383009"/>
                  </a:lnTo>
                  <a:lnTo>
                    <a:pt x="155502" y="398188"/>
                  </a:lnTo>
                  <a:lnTo>
                    <a:pt x="201764" y="403517"/>
                  </a:lnTo>
                  <a:lnTo>
                    <a:pt x="248027" y="398188"/>
                  </a:lnTo>
                  <a:lnTo>
                    <a:pt x="290495" y="383009"/>
                  </a:lnTo>
                  <a:lnTo>
                    <a:pt x="327957" y="359191"/>
                  </a:lnTo>
                  <a:lnTo>
                    <a:pt x="359203" y="327945"/>
                  </a:lnTo>
                  <a:lnTo>
                    <a:pt x="383021" y="290482"/>
                  </a:lnTo>
                  <a:lnTo>
                    <a:pt x="398200" y="248014"/>
                  </a:lnTo>
                  <a:lnTo>
                    <a:pt x="403529" y="201752"/>
                  </a:lnTo>
                  <a:lnTo>
                    <a:pt x="398200" y="155490"/>
                  </a:lnTo>
                  <a:lnTo>
                    <a:pt x="383021" y="113024"/>
                  </a:lnTo>
                  <a:lnTo>
                    <a:pt x="359203" y="75564"/>
                  </a:lnTo>
                  <a:lnTo>
                    <a:pt x="327957" y="44321"/>
                  </a:lnTo>
                  <a:lnTo>
                    <a:pt x="290495" y="20505"/>
                  </a:lnTo>
                  <a:lnTo>
                    <a:pt x="248027" y="5328"/>
                  </a:lnTo>
                  <a:lnTo>
                    <a:pt x="201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07299" y="726947"/>
            <a:ext cx="29267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4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Objeto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400" b="1" spc="-6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Alcance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4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59992" y="0"/>
                </a:moveTo>
                <a:lnTo>
                  <a:pt x="0" y="0"/>
                </a:lnTo>
                <a:lnTo>
                  <a:pt x="0" y="5328005"/>
                </a:lnTo>
                <a:lnTo>
                  <a:pt x="7559992" y="5328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6265"/>
            <a:ext cx="510540" cy="785495"/>
          </a:xfrm>
          <a:custGeom>
            <a:avLst/>
            <a:gdLst/>
            <a:ahLst/>
            <a:cxnLst/>
            <a:rect l="l" t="t" r="r" b="b"/>
            <a:pathLst>
              <a:path w="510540" h="785495">
                <a:moveTo>
                  <a:pt x="0" y="0"/>
                </a:moveTo>
                <a:lnTo>
                  <a:pt x="0" y="618645"/>
                </a:lnTo>
                <a:lnTo>
                  <a:pt x="334354" y="785229"/>
                </a:lnTo>
                <a:lnTo>
                  <a:pt x="359626" y="744503"/>
                </a:lnTo>
                <a:lnTo>
                  <a:pt x="386521" y="704921"/>
                </a:lnTo>
                <a:lnTo>
                  <a:pt x="415021" y="666547"/>
                </a:lnTo>
                <a:lnTo>
                  <a:pt x="445106" y="629448"/>
                </a:lnTo>
                <a:lnTo>
                  <a:pt x="476758" y="593688"/>
                </a:lnTo>
                <a:lnTo>
                  <a:pt x="509957" y="5593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5856" y="2207348"/>
            <a:ext cx="1485265" cy="1640205"/>
          </a:xfrm>
          <a:custGeom>
            <a:avLst/>
            <a:gdLst/>
            <a:ahLst/>
            <a:cxnLst/>
            <a:rect l="l" t="t" r="r" b="b"/>
            <a:pathLst>
              <a:path w="1485264" h="1640204">
                <a:moveTo>
                  <a:pt x="818629" y="319303"/>
                </a:moveTo>
                <a:lnTo>
                  <a:pt x="780249" y="286931"/>
                </a:lnTo>
                <a:lnTo>
                  <a:pt x="741019" y="255549"/>
                </a:lnTo>
                <a:lnTo>
                  <a:pt x="700963" y="225171"/>
                </a:lnTo>
                <a:lnTo>
                  <a:pt x="660120" y="195834"/>
                </a:lnTo>
                <a:lnTo>
                  <a:pt x="618490" y="167525"/>
                </a:lnTo>
                <a:lnTo>
                  <a:pt x="576110" y="140284"/>
                </a:lnTo>
                <a:lnTo>
                  <a:pt x="532980" y="114122"/>
                </a:lnTo>
                <a:lnTo>
                  <a:pt x="489153" y="89039"/>
                </a:lnTo>
                <a:lnTo>
                  <a:pt x="444614" y="65074"/>
                </a:lnTo>
                <a:lnTo>
                  <a:pt x="399415" y="42240"/>
                </a:lnTo>
                <a:lnTo>
                  <a:pt x="353555" y="20535"/>
                </a:lnTo>
                <a:lnTo>
                  <a:pt x="307073" y="0"/>
                </a:lnTo>
                <a:lnTo>
                  <a:pt x="0" y="798245"/>
                </a:lnTo>
                <a:lnTo>
                  <a:pt x="43103" y="819162"/>
                </a:lnTo>
                <a:lnTo>
                  <a:pt x="85090" y="841806"/>
                </a:lnTo>
                <a:lnTo>
                  <a:pt x="125933" y="866178"/>
                </a:lnTo>
                <a:lnTo>
                  <a:pt x="165582" y="892251"/>
                </a:lnTo>
                <a:lnTo>
                  <a:pt x="204000" y="920000"/>
                </a:lnTo>
                <a:lnTo>
                  <a:pt x="241160" y="949401"/>
                </a:lnTo>
                <a:lnTo>
                  <a:pt x="818629" y="319303"/>
                </a:lnTo>
                <a:close/>
              </a:path>
              <a:path w="1485264" h="1640204">
                <a:moveTo>
                  <a:pt x="1266888" y="877570"/>
                </a:moveTo>
                <a:lnTo>
                  <a:pt x="1242656" y="833907"/>
                </a:lnTo>
                <a:lnTo>
                  <a:pt x="1217371" y="790917"/>
                </a:lnTo>
                <a:lnTo>
                  <a:pt x="1191031" y="748626"/>
                </a:lnTo>
                <a:lnTo>
                  <a:pt x="1163675" y="707059"/>
                </a:lnTo>
                <a:lnTo>
                  <a:pt x="1135303" y="666229"/>
                </a:lnTo>
                <a:lnTo>
                  <a:pt x="1105928" y="626160"/>
                </a:lnTo>
                <a:lnTo>
                  <a:pt x="1075563" y="586879"/>
                </a:lnTo>
                <a:lnTo>
                  <a:pt x="1044244" y="548398"/>
                </a:lnTo>
                <a:lnTo>
                  <a:pt x="1011961" y="510755"/>
                </a:lnTo>
                <a:lnTo>
                  <a:pt x="978738" y="473964"/>
                </a:lnTo>
                <a:lnTo>
                  <a:pt x="944600" y="438048"/>
                </a:lnTo>
                <a:lnTo>
                  <a:pt x="909548" y="403034"/>
                </a:lnTo>
                <a:lnTo>
                  <a:pt x="332105" y="1032802"/>
                </a:lnTo>
                <a:lnTo>
                  <a:pt x="364299" y="1067422"/>
                </a:lnTo>
                <a:lnTo>
                  <a:pt x="394982" y="1103299"/>
                </a:lnTo>
                <a:lnTo>
                  <a:pt x="424141" y="1140434"/>
                </a:lnTo>
                <a:lnTo>
                  <a:pt x="451713" y="1178788"/>
                </a:lnTo>
                <a:lnTo>
                  <a:pt x="477659" y="1218323"/>
                </a:lnTo>
                <a:lnTo>
                  <a:pt x="501942" y="1259027"/>
                </a:lnTo>
                <a:lnTo>
                  <a:pt x="1266888" y="877570"/>
                </a:lnTo>
                <a:close/>
              </a:path>
              <a:path w="1485264" h="1640204">
                <a:moveTo>
                  <a:pt x="1484731" y="1559509"/>
                </a:moveTo>
                <a:lnTo>
                  <a:pt x="1477810" y="1509280"/>
                </a:lnTo>
                <a:lnTo>
                  <a:pt x="1469631" y="1459471"/>
                </a:lnTo>
                <a:lnTo>
                  <a:pt x="1460195" y="1410106"/>
                </a:lnTo>
                <a:lnTo>
                  <a:pt x="1449552" y="1361198"/>
                </a:lnTo>
                <a:lnTo>
                  <a:pt x="1437690" y="1312748"/>
                </a:lnTo>
                <a:lnTo>
                  <a:pt x="1424635" y="1264805"/>
                </a:lnTo>
                <a:lnTo>
                  <a:pt x="1410385" y="1217345"/>
                </a:lnTo>
                <a:lnTo>
                  <a:pt x="1394980" y="1170419"/>
                </a:lnTo>
                <a:lnTo>
                  <a:pt x="1378432" y="1124013"/>
                </a:lnTo>
                <a:lnTo>
                  <a:pt x="1360741" y="1078166"/>
                </a:lnTo>
                <a:lnTo>
                  <a:pt x="1341932" y="1032878"/>
                </a:lnTo>
                <a:lnTo>
                  <a:pt x="1322019" y="988161"/>
                </a:lnTo>
                <a:lnTo>
                  <a:pt x="556717" y="1369618"/>
                </a:lnTo>
                <a:lnTo>
                  <a:pt x="574141" y="1412684"/>
                </a:lnTo>
                <a:lnTo>
                  <a:pt x="589749" y="1456563"/>
                </a:lnTo>
                <a:lnTo>
                  <a:pt x="603491" y="1501254"/>
                </a:lnTo>
                <a:lnTo>
                  <a:pt x="615378" y="1546745"/>
                </a:lnTo>
                <a:lnTo>
                  <a:pt x="625373" y="1593011"/>
                </a:lnTo>
                <a:lnTo>
                  <a:pt x="633463" y="1640014"/>
                </a:lnTo>
                <a:lnTo>
                  <a:pt x="1484731" y="1559509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942064"/>
            <a:ext cx="208279" cy="365760"/>
          </a:xfrm>
          <a:custGeom>
            <a:avLst/>
            <a:gdLst/>
            <a:ahLst/>
            <a:cxnLst/>
            <a:rect l="l" t="t" r="r" b="b"/>
            <a:pathLst>
              <a:path w="208279" h="365760">
                <a:moveTo>
                  <a:pt x="0" y="0"/>
                </a:moveTo>
                <a:lnTo>
                  <a:pt x="0" y="365529"/>
                </a:lnTo>
                <a:lnTo>
                  <a:pt x="208108" y="305851"/>
                </a:lnTo>
                <a:lnTo>
                  <a:pt x="199040" y="259468"/>
                </a:lnTo>
                <a:lnTo>
                  <a:pt x="191842" y="212468"/>
                </a:lnTo>
                <a:lnTo>
                  <a:pt x="186598" y="164880"/>
                </a:lnTo>
                <a:lnTo>
                  <a:pt x="183390" y="116737"/>
                </a:lnTo>
                <a:lnTo>
                  <a:pt x="182302" y="68069"/>
                </a:lnTo>
                <a:lnTo>
                  <a:pt x="182419" y="55082"/>
                </a:lnTo>
                <a:lnTo>
                  <a:pt x="182754" y="42126"/>
                </a:lnTo>
                <a:lnTo>
                  <a:pt x="183282" y="29232"/>
                </a:lnTo>
                <a:lnTo>
                  <a:pt x="183978" y="164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3224" y="4709844"/>
            <a:ext cx="890269" cy="618490"/>
          </a:xfrm>
          <a:custGeom>
            <a:avLst/>
            <a:gdLst/>
            <a:ahLst/>
            <a:cxnLst/>
            <a:rect l="l" t="t" r="r" b="b"/>
            <a:pathLst>
              <a:path w="890269" h="618489">
                <a:moveTo>
                  <a:pt x="207581" y="0"/>
                </a:moveTo>
                <a:lnTo>
                  <a:pt x="176450" y="36050"/>
                </a:lnTo>
                <a:lnTo>
                  <a:pt x="143880" y="70790"/>
                </a:lnTo>
                <a:lnTo>
                  <a:pt x="109910" y="104154"/>
                </a:lnTo>
                <a:lnTo>
                  <a:pt x="74580" y="136075"/>
                </a:lnTo>
                <a:lnTo>
                  <a:pt x="37930" y="166487"/>
                </a:lnTo>
                <a:lnTo>
                  <a:pt x="0" y="195326"/>
                </a:lnTo>
                <a:lnTo>
                  <a:pt x="261047" y="618161"/>
                </a:lnTo>
                <a:lnTo>
                  <a:pt x="801115" y="618161"/>
                </a:lnTo>
                <a:lnTo>
                  <a:pt x="825229" y="591426"/>
                </a:lnTo>
                <a:lnTo>
                  <a:pt x="857930" y="553275"/>
                </a:lnTo>
                <a:lnTo>
                  <a:pt x="889673" y="514286"/>
                </a:lnTo>
                <a:lnTo>
                  <a:pt x="20758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5856" y="3889876"/>
            <a:ext cx="880110" cy="591820"/>
          </a:xfrm>
          <a:custGeom>
            <a:avLst/>
            <a:gdLst/>
            <a:ahLst/>
            <a:cxnLst/>
            <a:rect l="l" t="t" r="r" b="b"/>
            <a:pathLst>
              <a:path w="880110" h="591820">
                <a:moveTo>
                  <a:pt x="876033" y="0"/>
                </a:moveTo>
                <a:lnTo>
                  <a:pt x="24460" y="80517"/>
                </a:lnTo>
                <a:lnTo>
                  <a:pt x="25412" y="110177"/>
                </a:lnTo>
                <a:lnTo>
                  <a:pt x="25476" y="120256"/>
                </a:lnTo>
                <a:lnTo>
                  <a:pt x="24425" y="168310"/>
                </a:lnTo>
                <a:lnTo>
                  <a:pt x="21303" y="215842"/>
                </a:lnTo>
                <a:lnTo>
                  <a:pt x="16160" y="262820"/>
                </a:lnTo>
                <a:lnTo>
                  <a:pt x="9043" y="309209"/>
                </a:lnTo>
                <a:lnTo>
                  <a:pt x="0" y="354977"/>
                </a:lnTo>
                <a:lnTo>
                  <a:pt x="822375" y="591388"/>
                </a:lnTo>
                <a:lnTo>
                  <a:pt x="834181" y="540856"/>
                </a:lnTo>
                <a:lnTo>
                  <a:pt x="844681" y="489818"/>
                </a:lnTo>
                <a:lnTo>
                  <a:pt x="853855" y="438297"/>
                </a:lnTo>
                <a:lnTo>
                  <a:pt x="861679" y="386313"/>
                </a:lnTo>
                <a:lnTo>
                  <a:pt x="868130" y="333891"/>
                </a:lnTo>
                <a:lnTo>
                  <a:pt x="873188" y="281051"/>
                </a:lnTo>
                <a:lnTo>
                  <a:pt x="876828" y="227818"/>
                </a:lnTo>
                <a:lnTo>
                  <a:pt x="879028" y="174212"/>
                </a:lnTo>
                <a:lnTo>
                  <a:pt x="879767" y="120256"/>
                </a:lnTo>
                <a:lnTo>
                  <a:pt x="879517" y="90002"/>
                </a:lnTo>
                <a:lnTo>
                  <a:pt x="878790" y="59875"/>
                </a:lnTo>
                <a:lnTo>
                  <a:pt x="877618" y="29875"/>
                </a:lnTo>
                <a:lnTo>
                  <a:pt x="87603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26048"/>
            <a:ext cx="660400" cy="601980"/>
          </a:xfrm>
          <a:custGeom>
            <a:avLst/>
            <a:gdLst/>
            <a:ahLst/>
            <a:cxnLst/>
            <a:rect l="l" t="t" r="r" b="b"/>
            <a:pathLst>
              <a:path w="660400" h="601979">
                <a:moveTo>
                  <a:pt x="446806" y="0"/>
                </a:moveTo>
                <a:lnTo>
                  <a:pt x="0" y="339722"/>
                </a:lnTo>
                <a:lnTo>
                  <a:pt x="0" y="601957"/>
                </a:lnTo>
                <a:lnTo>
                  <a:pt x="407185" y="601957"/>
                </a:lnTo>
                <a:lnTo>
                  <a:pt x="660140" y="192608"/>
                </a:lnTo>
                <a:lnTo>
                  <a:pt x="621161" y="164419"/>
                </a:lnTo>
                <a:lnTo>
                  <a:pt x="583456" y="134589"/>
                </a:lnTo>
                <a:lnTo>
                  <a:pt x="547096" y="103176"/>
                </a:lnTo>
                <a:lnTo>
                  <a:pt x="512153" y="70235"/>
                </a:lnTo>
                <a:lnTo>
                  <a:pt x="478699" y="35824"/>
                </a:lnTo>
                <a:lnTo>
                  <a:pt x="446806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23104"/>
            <a:ext cx="277495" cy="412750"/>
          </a:xfrm>
          <a:custGeom>
            <a:avLst/>
            <a:gdLst/>
            <a:ahLst/>
            <a:cxnLst/>
            <a:rect l="l" t="t" r="r" b="b"/>
            <a:pathLst>
              <a:path w="277495" h="412750">
                <a:moveTo>
                  <a:pt x="0" y="0"/>
                </a:moveTo>
                <a:lnTo>
                  <a:pt x="0" y="394956"/>
                </a:lnTo>
                <a:lnTo>
                  <a:pt x="196292" y="412636"/>
                </a:lnTo>
                <a:lnTo>
                  <a:pt x="204848" y="364801"/>
                </a:lnTo>
                <a:lnTo>
                  <a:pt x="215517" y="317779"/>
                </a:lnTo>
                <a:lnTo>
                  <a:pt x="228205" y="271586"/>
                </a:lnTo>
                <a:lnTo>
                  <a:pt x="242819" y="226243"/>
                </a:lnTo>
                <a:lnTo>
                  <a:pt x="259264" y="181767"/>
                </a:lnTo>
                <a:lnTo>
                  <a:pt x="277445" y="138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7030" y="4971919"/>
            <a:ext cx="482600" cy="356235"/>
          </a:xfrm>
          <a:custGeom>
            <a:avLst/>
            <a:gdLst/>
            <a:ahLst/>
            <a:cxnLst/>
            <a:rect l="l" t="t" r="r" b="b"/>
            <a:pathLst>
              <a:path w="482600" h="356235">
                <a:moveTo>
                  <a:pt x="262178" y="0"/>
                </a:moveTo>
                <a:lnTo>
                  <a:pt x="220890" y="22119"/>
                </a:lnTo>
                <a:lnTo>
                  <a:pt x="178577" y="42579"/>
                </a:lnTo>
                <a:lnTo>
                  <a:pt x="135285" y="61304"/>
                </a:lnTo>
                <a:lnTo>
                  <a:pt x="91060" y="78218"/>
                </a:lnTo>
                <a:lnTo>
                  <a:pt x="45950" y="93246"/>
                </a:lnTo>
                <a:lnTo>
                  <a:pt x="0" y="106311"/>
                </a:lnTo>
                <a:lnTo>
                  <a:pt x="47115" y="356086"/>
                </a:lnTo>
                <a:lnTo>
                  <a:pt x="482007" y="356086"/>
                </a:lnTo>
                <a:lnTo>
                  <a:pt x="262178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3508" y="4363913"/>
            <a:ext cx="941705" cy="761365"/>
          </a:xfrm>
          <a:custGeom>
            <a:avLst/>
            <a:gdLst/>
            <a:ahLst/>
            <a:cxnLst/>
            <a:rect l="l" t="t" r="r" b="b"/>
            <a:pathLst>
              <a:path w="941705" h="761364">
                <a:moveTo>
                  <a:pt x="119583" y="0"/>
                </a:moveTo>
                <a:lnTo>
                  <a:pt x="100432" y="51962"/>
                </a:lnTo>
                <a:lnTo>
                  <a:pt x="78863" y="102635"/>
                </a:lnTo>
                <a:lnTo>
                  <a:pt x="54911" y="151954"/>
                </a:lnTo>
                <a:lnTo>
                  <a:pt x="28611" y="199857"/>
                </a:lnTo>
                <a:lnTo>
                  <a:pt x="0" y="246278"/>
                </a:lnTo>
                <a:lnTo>
                  <a:pt x="682752" y="760882"/>
                </a:lnTo>
                <a:lnTo>
                  <a:pt x="710041" y="720769"/>
                </a:lnTo>
                <a:lnTo>
                  <a:pt x="736336" y="679927"/>
                </a:lnTo>
                <a:lnTo>
                  <a:pt x="761621" y="638377"/>
                </a:lnTo>
                <a:lnTo>
                  <a:pt x="785883" y="596140"/>
                </a:lnTo>
                <a:lnTo>
                  <a:pt x="809104" y="553238"/>
                </a:lnTo>
                <a:lnTo>
                  <a:pt x="831270" y="509692"/>
                </a:lnTo>
                <a:lnTo>
                  <a:pt x="852366" y="465523"/>
                </a:lnTo>
                <a:lnTo>
                  <a:pt x="872377" y="420752"/>
                </a:lnTo>
                <a:lnTo>
                  <a:pt x="891286" y="375402"/>
                </a:lnTo>
                <a:lnTo>
                  <a:pt x="909080" y="329492"/>
                </a:lnTo>
                <a:lnTo>
                  <a:pt x="925743" y="283044"/>
                </a:lnTo>
                <a:lnTo>
                  <a:pt x="941260" y="236080"/>
                </a:lnTo>
                <a:lnTo>
                  <a:pt x="11958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6805" y="5102791"/>
            <a:ext cx="372110" cy="225425"/>
          </a:xfrm>
          <a:custGeom>
            <a:avLst/>
            <a:gdLst/>
            <a:ahLst/>
            <a:cxnLst/>
            <a:rect l="l" t="t" r="r" b="b"/>
            <a:pathLst>
              <a:path w="372109" h="225425">
                <a:moveTo>
                  <a:pt x="41588" y="4419"/>
                </a:moveTo>
                <a:lnTo>
                  <a:pt x="0" y="225214"/>
                </a:lnTo>
                <a:lnTo>
                  <a:pt x="371693" y="225214"/>
                </a:lnTo>
                <a:lnTo>
                  <a:pt x="331520" y="11887"/>
                </a:lnTo>
                <a:lnTo>
                  <a:pt x="169973" y="11887"/>
                </a:lnTo>
                <a:lnTo>
                  <a:pt x="137442" y="11340"/>
                </a:lnTo>
                <a:lnTo>
                  <a:pt x="105128" y="9805"/>
                </a:lnTo>
                <a:lnTo>
                  <a:pt x="73141" y="7445"/>
                </a:lnTo>
                <a:lnTo>
                  <a:pt x="41588" y="4419"/>
                </a:lnTo>
                <a:close/>
              </a:path>
              <a:path w="372109" h="225425">
                <a:moveTo>
                  <a:pt x="329282" y="0"/>
                </a:moveTo>
                <a:lnTo>
                  <a:pt x="290257" y="5007"/>
                </a:lnTo>
                <a:lnTo>
                  <a:pt x="250651" y="8743"/>
                </a:lnTo>
                <a:lnTo>
                  <a:pt x="210533" y="11079"/>
                </a:lnTo>
                <a:lnTo>
                  <a:pt x="169973" y="11887"/>
                </a:lnTo>
                <a:lnTo>
                  <a:pt x="331520" y="11887"/>
                </a:lnTo>
                <a:lnTo>
                  <a:pt x="329282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7461" y="2052786"/>
            <a:ext cx="580390" cy="908050"/>
          </a:xfrm>
          <a:custGeom>
            <a:avLst/>
            <a:gdLst/>
            <a:ahLst/>
            <a:cxnLst/>
            <a:rect l="l" t="t" r="r" b="b"/>
            <a:pathLst>
              <a:path w="580389" h="908050">
                <a:moveTo>
                  <a:pt x="0" y="0"/>
                </a:moveTo>
                <a:lnTo>
                  <a:pt x="0" y="854976"/>
                </a:lnTo>
                <a:lnTo>
                  <a:pt x="47119" y="859016"/>
                </a:lnTo>
                <a:lnTo>
                  <a:pt x="93679" y="865001"/>
                </a:lnTo>
                <a:lnTo>
                  <a:pt x="139636" y="872893"/>
                </a:lnTo>
                <a:lnTo>
                  <a:pt x="184945" y="882654"/>
                </a:lnTo>
                <a:lnTo>
                  <a:pt x="229563" y="894246"/>
                </a:lnTo>
                <a:lnTo>
                  <a:pt x="273443" y="907630"/>
                </a:lnTo>
                <a:lnTo>
                  <a:pt x="580161" y="109715"/>
                </a:lnTo>
                <a:lnTo>
                  <a:pt x="534236" y="94128"/>
                </a:lnTo>
                <a:lnTo>
                  <a:pt x="487827" y="79649"/>
                </a:lnTo>
                <a:lnTo>
                  <a:pt x="440947" y="66299"/>
                </a:lnTo>
                <a:lnTo>
                  <a:pt x="393610" y="54095"/>
                </a:lnTo>
                <a:lnTo>
                  <a:pt x="345828" y="43056"/>
                </a:lnTo>
                <a:lnTo>
                  <a:pt x="297614" y="33202"/>
                </a:lnTo>
                <a:lnTo>
                  <a:pt x="248982" y="24551"/>
                </a:lnTo>
                <a:lnTo>
                  <a:pt x="199945" y="17121"/>
                </a:lnTo>
                <a:lnTo>
                  <a:pt x="150514" y="10933"/>
                </a:lnTo>
                <a:lnTo>
                  <a:pt x="100705" y="6004"/>
                </a:lnTo>
                <a:lnTo>
                  <a:pt x="50529" y="23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305" y="4983355"/>
            <a:ext cx="484505" cy="344805"/>
          </a:xfrm>
          <a:custGeom>
            <a:avLst/>
            <a:gdLst/>
            <a:ahLst/>
            <a:cxnLst/>
            <a:rect l="l" t="t" r="r" b="b"/>
            <a:pathLst>
              <a:path w="484505" h="344804">
                <a:moveTo>
                  <a:pt x="213139" y="0"/>
                </a:moveTo>
                <a:lnTo>
                  <a:pt x="0" y="344650"/>
                </a:lnTo>
                <a:lnTo>
                  <a:pt x="438563" y="344650"/>
                </a:lnTo>
                <a:lnTo>
                  <a:pt x="484195" y="102590"/>
                </a:lnTo>
                <a:lnTo>
                  <a:pt x="436731" y="90365"/>
                </a:lnTo>
                <a:lnTo>
                  <a:pt x="390141" y="76142"/>
                </a:lnTo>
                <a:lnTo>
                  <a:pt x="344457" y="59958"/>
                </a:lnTo>
                <a:lnTo>
                  <a:pt x="299708" y="41848"/>
                </a:lnTo>
                <a:lnTo>
                  <a:pt x="255926" y="21850"/>
                </a:lnTo>
                <a:lnTo>
                  <a:pt x="213139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5775" y="2052005"/>
            <a:ext cx="588010" cy="904875"/>
          </a:xfrm>
          <a:custGeom>
            <a:avLst/>
            <a:gdLst/>
            <a:ahLst/>
            <a:cxnLst/>
            <a:rect l="l" t="t" r="r" b="b"/>
            <a:pathLst>
              <a:path w="588010" h="904875">
                <a:moveTo>
                  <a:pt x="587971" y="0"/>
                </a:moveTo>
                <a:lnTo>
                  <a:pt x="536757" y="2021"/>
                </a:lnTo>
                <a:lnTo>
                  <a:pt x="485899" y="5354"/>
                </a:lnTo>
                <a:lnTo>
                  <a:pt x="435411" y="9983"/>
                </a:lnTo>
                <a:lnTo>
                  <a:pt x="385307" y="15889"/>
                </a:lnTo>
                <a:lnTo>
                  <a:pt x="335602" y="23055"/>
                </a:lnTo>
                <a:lnTo>
                  <a:pt x="286308" y="31462"/>
                </a:lnTo>
                <a:lnTo>
                  <a:pt x="237442" y="41094"/>
                </a:lnTo>
                <a:lnTo>
                  <a:pt x="189015" y="51932"/>
                </a:lnTo>
                <a:lnTo>
                  <a:pt x="141044" y="63959"/>
                </a:lnTo>
                <a:lnTo>
                  <a:pt x="93542" y="77158"/>
                </a:lnTo>
                <a:lnTo>
                  <a:pt x="46522" y="91509"/>
                </a:lnTo>
                <a:lnTo>
                  <a:pt x="0" y="106997"/>
                </a:lnTo>
                <a:lnTo>
                  <a:pt x="309105" y="904570"/>
                </a:lnTo>
                <a:lnTo>
                  <a:pt x="353817" y="891533"/>
                </a:lnTo>
                <a:lnTo>
                  <a:pt x="399282" y="880316"/>
                </a:lnTo>
                <a:lnTo>
                  <a:pt x="445466" y="870986"/>
                </a:lnTo>
                <a:lnTo>
                  <a:pt x="492333" y="863609"/>
                </a:lnTo>
                <a:lnTo>
                  <a:pt x="539846" y="858250"/>
                </a:lnTo>
                <a:lnTo>
                  <a:pt x="587971" y="854976"/>
                </a:lnTo>
                <a:lnTo>
                  <a:pt x="58797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366562"/>
            <a:ext cx="372110" cy="544195"/>
          </a:xfrm>
          <a:custGeom>
            <a:avLst/>
            <a:gdLst/>
            <a:ahLst/>
            <a:cxnLst/>
            <a:rect l="l" t="t" r="r" b="b"/>
            <a:pathLst>
              <a:path w="372110" h="544195">
                <a:moveTo>
                  <a:pt x="241660" y="0"/>
                </a:moveTo>
                <a:lnTo>
                  <a:pt x="0" y="69303"/>
                </a:lnTo>
                <a:lnTo>
                  <a:pt x="0" y="543880"/>
                </a:lnTo>
                <a:lnTo>
                  <a:pt x="371772" y="261213"/>
                </a:lnTo>
                <a:lnTo>
                  <a:pt x="345462" y="220636"/>
                </a:lnTo>
                <a:lnTo>
                  <a:pt x="320908" y="178776"/>
                </a:lnTo>
                <a:lnTo>
                  <a:pt x="298182" y="135707"/>
                </a:lnTo>
                <a:lnTo>
                  <a:pt x="277351" y="91504"/>
                </a:lnTo>
                <a:lnTo>
                  <a:pt x="258488" y="46244"/>
                </a:lnTo>
                <a:lnTo>
                  <a:pt x="24166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45" y="2203391"/>
            <a:ext cx="813435" cy="940435"/>
          </a:xfrm>
          <a:custGeom>
            <a:avLst/>
            <a:gdLst/>
            <a:ahLst/>
            <a:cxnLst/>
            <a:rect l="l" t="t" r="r" b="b"/>
            <a:pathLst>
              <a:path w="813435" h="940435">
                <a:moveTo>
                  <a:pt x="504063" y="0"/>
                </a:moveTo>
                <a:lnTo>
                  <a:pt x="458275" y="19848"/>
                </a:lnTo>
                <a:lnTo>
                  <a:pt x="413136" y="40826"/>
                </a:lnTo>
                <a:lnTo>
                  <a:pt x="368656" y="62914"/>
                </a:lnTo>
                <a:lnTo>
                  <a:pt x="324849" y="86095"/>
                </a:lnTo>
                <a:lnTo>
                  <a:pt x="281725" y="110352"/>
                </a:lnTo>
                <a:lnTo>
                  <a:pt x="239296" y="135667"/>
                </a:lnTo>
                <a:lnTo>
                  <a:pt x="197575" y="162023"/>
                </a:lnTo>
                <a:lnTo>
                  <a:pt x="156574" y="189401"/>
                </a:lnTo>
                <a:lnTo>
                  <a:pt x="116303" y="217784"/>
                </a:lnTo>
                <a:lnTo>
                  <a:pt x="76776" y="247154"/>
                </a:lnTo>
                <a:lnTo>
                  <a:pt x="38004" y="277495"/>
                </a:lnTo>
                <a:lnTo>
                  <a:pt x="0" y="308787"/>
                </a:lnTo>
                <a:lnTo>
                  <a:pt x="576084" y="940244"/>
                </a:lnTo>
                <a:lnTo>
                  <a:pt x="620174" y="907076"/>
                </a:lnTo>
                <a:lnTo>
                  <a:pt x="665976" y="876091"/>
                </a:lnTo>
                <a:lnTo>
                  <a:pt x="713409" y="847355"/>
                </a:lnTo>
                <a:lnTo>
                  <a:pt x="762390" y="820935"/>
                </a:lnTo>
                <a:lnTo>
                  <a:pt x="812838" y="796899"/>
                </a:lnTo>
                <a:lnTo>
                  <a:pt x="50406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249045"/>
            <a:chOff x="0" y="0"/>
            <a:chExt cx="7560309" cy="1249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2486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7324" y="2"/>
              <a:ext cx="1769745" cy="384810"/>
            </a:xfrm>
            <a:custGeom>
              <a:avLst/>
              <a:gdLst/>
              <a:ahLst/>
              <a:cxnLst/>
              <a:rect l="l" t="t" r="r" b="b"/>
              <a:pathLst>
                <a:path w="1769745" h="384810">
                  <a:moveTo>
                    <a:pt x="1769236" y="0"/>
                  </a:moveTo>
                  <a:lnTo>
                    <a:pt x="1386598" y="0"/>
                  </a:lnTo>
                  <a:lnTo>
                    <a:pt x="1769236" y="384594"/>
                  </a:lnTo>
                  <a:lnTo>
                    <a:pt x="1769236" y="0"/>
                  </a:lnTo>
                  <a:close/>
                </a:path>
                <a:path w="1769745" h="384810">
                  <a:moveTo>
                    <a:pt x="375818" y="0"/>
                  </a:moveTo>
                  <a:lnTo>
                    <a:pt x="0" y="0"/>
                  </a:lnTo>
                  <a:lnTo>
                    <a:pt x="0" y="377736"/>
                  </a:lnTo>
                  <a:lnTo>
                    <a:pt x="37581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5249" y="2"/>
              <a:ext cx="596900" cy="600075"/>
            </a:xfrm>
            <a:custGeom>
              <a:avLst/>
              <a:gdLst/>
              <a:ahLst/>
              <a:cxnLst/>
              <a:rect l="l" t="t" r="r" b="b"/>
              <a:pathLst>
                <a:path w="596900" h="600075">
                  <a:moveTo>
                    <a:pt x="596785" y="0"/>
                  </a:moveTo>
                  <a:lnTo>
                    <a:pt x="0" y="0"/>
                  </a:lnTo>
                  <a:lnTo>
                    <a:pt x="596785" y="599833"/>
                  </a:lnTo>
                  <a:lnTo>
                    <a:pt x="596785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7316" y="12"/>
              <a:ext cx="3535045" cy="1249045"/>
            </a:xfrm>
            <a:custGeom>
              <a:avLst/>
              <a:gdLst/>
              <a:ahLst/>
              <a:cxnLst/>
              <a:rect l="l" t="t" r="r" b="b"/>
              <a:pathLst>
                <a:path w="3535045" h="1249045">
                  <a:moveTo>
                    <a:pt x="1769237" y="1155865"/>
                  </a:moveTo>
                  <a:lnTo>
                    <a:pt x="885317" y="267449"/>
                  </a:lnTo>
                  <a:lnTo>
                    <a:pt x="885317" y="259181"/>
                  </a:lnTo>
                  <a:lnTo>
                    <a:pt x="0" y="1149019"/>
                  </a:lnTo>
                  <a:lnTo>
                    <a:pt x="0" y="1248638"/>
                  </a:lnTo>
                  <a:lnTo>
                    <a:pt x="667054" y="1248638"/>
                  </a:lnTo>
                  <a:lnTo>
                    <a:pt x="883932" y="1030655"/>
                  </a:lnTo>
                  <a:lnTo>
                    <a:pt x="883932" y="1036116"/>
                  </a:lnTo>
                  <a:lnTo>
                    <a:pt x="1095362" y="1248638"/>
                  </a:lnTo>
                  <a:lnTo>
                    <a:pt x="1769237" y="1248638"/>
                  </a:lnTo>
                  <a:lnTo>
                    <a:pt x="1769237" y="1155865"/>
                  </a:lnTo>
                  <a:close/>
                </a:path>
                <a:path w="3535045" h="1249045">
                  <a:moveTo>
                    <a:pt x="3534714" y="600443"/>
                  </a:moveTo>
                  <a:lnTo>
                    <a:pt x="2937332" y="0"/>
                  </a:lnTo>
                  <a:lnTo>
                    <a:pt x="2649410" y="0"/>
                  </a:lnTo>
                  <a:lnTo>
                    <a:pt x="2649410" y="480682"/>
                  </a:lnTo>
                  <a:lnTo>
                    <a:pt x="3413468" y="1248638"/>
                  </a:lnTo>
                  <a:lnTo>
                    <a:pt x="3534714" y="1248638"/>
                  </a:lnTo>
                  <a:lnTo>
                    <a:pt x="3534714" y="60044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2815" y="2"/>
              <a:ext cx="885825" cy="1249045"/>
            </a:xfrm>
            <a:custGeom>
              <a:avLst/>
              <a:gdLst/>
              <a:ahLst/>
              <a:cxnLst/>
              <a:rect l="l" t="t" r="r" b="b"/>
              <a:pathLst>
                <a:path w="885825" h="1249045">
                  <a:moveTo>
                    <a:pt x="404710" y="0"/>
                  </a:moveTo>
                  <a:lnTo>
                    <a:pt x="0" y="0"/>
                  </a:lnTo>
                  <a:lnTo>
                    <a:pt x="0" y="363296"/>
                  </a:lnTo>
                  <a:lnTo>
                    <a:pt x="880833" y="1248638"/>
                  </a:lnTo>
                  <a:lnTo>
                    <a:pt x="885316" y="1248638"/>
                  </a:lnTo>
                  <a:lnTo>
                    <a:pt x="885316" y="483057"/>
                  </a:lnTo>
                  <a:lnTo>
                    <a:pt x="404710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2815" y="363895"/>
              <a:ext cx="880744" cy="885190"/>
            </a:xfrm>
            <a:custGeom>
              <a:avLst/>
              <a:gdLst/>
              <a:ahLst/>
              <a:cxnLst/>
              <a:rect l="l" t="t" r="r" b="b"/>
              <a:pathLst>
                <a:path w="880745" h="885190">
                  <a:moveTo>
                    <a:pt x="0" y="0"/>
                  </a:moveTo>
                  <a:lnTo>
                    <a:pt x="0" y="770077"/>
                  </a:lnTo>
                  <a:lnTo>
                    <a:pt x="114084" y="884745"/>
                  </a:lnTo>
                  <a:lnTo>
                    <a:pt x="880249" y="884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5765" y="2"/>
              <a:ext cx="885825" cy="1249045"/>
            </a:xfrm>
            <a:custGeom>
              <a:avLst/>
              <a:gdLst/>
              <a:ahLst/>
              <a:cxnLst/>
              <a:rect l="l" t="t" r="r" b="b"/>
              <a:pathLst>
                <a:path w="885825" h="1249045">
                  <a:moveTo>
                    <a:pt x="885316" y="0"/>
                  </a:moveTo>
                  <a:lnTo>
                    <a:pt x="487425" y="0"/>
                  </a:lnTo>
                  <a:lnTo>
                    <a:pt x="0" y="489915"/>
                  </a:lnTo>
                  <a:lnTo>
                    <a:pt x="0" y="1248638"/>
                  </a:lnTo>
                  <a:lnTo>
                    <a:pt x="11277" y="1248638"/>
                  </a:lnTo>
                  <a:lnTo>
                    <a:pt x="885316" y="370154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7647" y="370751"/>
              <a:ext cx="873760" cy="878205"/>
            </a:xfrm>
            <a:custGeom>
              <a:avLst/>
              <a:gdLst/>
              <a:ahLst/>
              <a:cxnLst/>
              <a:rect l="l" t="t" r="r" b="b"/>
              <a:pathLst>
                <a:path w="873760" h="878205">
                  <a:moveTo>
                    <a:pt x="873442" y="0"/>
                  </a:moveTo>
                  <a:lnTo>
                    <a:pt x="0" y="877887"/>
                  </a:lnTo>
                  <a:lnTo>
                    <a:pt x="766165" y="877887"/>
                  </a:lnTo>
                  <a:lnTo>
                    <a:pt x="873442" y="770064"/>
                  </a:lnTo>
                  <a:lnTo>
                    <a:pt x="873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320" y="0"/>
              <a:ext cx="1154653" cy="364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035" y="0"/>
              <a:ext cx="807422" cy="237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17326" y="2"/>
              <a:ext cx="1769745" cy="1155700"/>
            </a:xfrm>
            <a:custGeom>
              <a:avLst/>
              <a:gdLst/>
              <a:ahLst/>
              <a:cxnLst/>
              <a:rect l="l" t="t" r="r" b="b"/>
              <a:pathLst>
                <a:path w="1769745" h="1155700">
                  <a:moveTo>
                    <a:pt x="1385989" y="0"/>
                  </a:moveTo>
                  <a:lnTo>
                    <a:pt x="376427" y="0"/>
                  </a:lnTo>
                  <a:lnTo>
                    <a:pt x="0" y="378345"/>
                  </a:lnTo>
                  <a:lnTo>
                    <a:pt x="0" y="1148422"/>
                  </a:lnTo>
                  <a:lnTo>
                    <a:pt x="883919" y="259981"/>
                  </a:lnTo>
                  <a:lnTo>
                    <a:pt x="883919" y="265442"/>
                  </a:lnTo>
                  <a:lnTo>
                    <a:pt x="1769237" y="1155280"/>
                  </a:lnTo>
                  <a:lnTo>
                    <a:pt x="1769237" y="385203"/>
                  </a:lnTo>
                  <a:lnTo>
                    <a:pt x="1385989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5764" y="2"/>
              <a:ext cx="487045" cy="489584"/>
            </a:xfrm>
            <a:custGeom>
              <a:avLst/>
              <a:gdLst/>
              <a:ahLst/>
              <a:cxnLst/>
              <a:rect l="l" t="t" r="r" b="b"/>
              <a:pathLst>
                <a:path w="487044" h="489584">
                  <a:moveTo>
                    <a:pt x="486829" y="0"/>
                  </a:moveTo>
                  <a:lnTo>
                    <a:pt x="0" y="0"/>
                  </a:lnTo>
                  <a:lnTo>
                    <a:pt x="0" y="489305"/>
                  </a:lnTo>
                  <a:lnTo>
                    <a:pt x="486829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847" y="2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5" h="607060">
                  <a:moveTo>
                    <a:pt x="603631" y="0"/>
                  </a:moveTo>
                  <a:lnTo>
                    <a:pt x="0" y="0"/>
                  </a:lnTo>
                  <a:lnTo>
                    <a:pt x="0" y="606717"/>
                  </a:lnTo>
                  <a:lnTo>
                    <a:pt x="603631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1845" y="2"/>
              <a:ext cx="885825" cy="1249045"/>
            </a:xfrm>
            <a:custGeom>
              <a:avLst/>
              <a:gdLst/>
              <a:ahLst/>
              <a:cxnLst/>
              <a:rect l="l" t="t" r="r" b="b"/>
              <a:pathLst>
                <a:path w="885825" h="1249045">
                  <a:moveTo>
                    <a:pt x="885329" y="0"/>
                  </a:moveTo>
                  <a:lnTo>
                    <a:pt x="604227" y="0"/>
                  </a:lnTo>
                  <a:lnTo>
                    <a:pt x="0" y="607301"/>
                  </a:lnTo>
                  <a:lnTo>
                    <a:pt x="0" y="1248638"/>
                  </a:lnTo>
                  <a:lnTo>
                    <a:pt x="128092" y="1248638"/>
                  </a:lnTo>
                  <a:lnTo>
                    <a:pt x="885329" y="487540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7815" y="0"/>
              <a:ext cx="499139" cy="8536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394" y="0"/>
              <a:ext cx="505101" cy="765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6534" y="12"/>
              <a:ext cx="7071359" cy="735965"/>
            </a:xfrm>
            <a:custGeom>
              <a:avLst/>
              <a:gdLst/>
              <a:ahLst/>
              <a:cxnLst/>
              <a:rect l="l" t="t" r="r" b="b"/>
              <a:pathLst>
                <a:path w="7071359" h="735965">
                  <a:moveTo>
                    <a:pt x="731647" y="0"/>
                  </a:moveTo>
                  <a:lnTo>
                    <a:pt x="0" y="0"/>
                  </a:lnTo>
                  <a:lnTo>
                    <a:pt x="0" y="735368"/>
                  </a:lnTo>
                  <a:lnTo>
                    <a:pt x="731647" y="0"/>
                  </a:lnTo>
                  <a:close/>
                </a:path>
                <a:path w="7071359" h="735965">
                  <a:moveTo>
                    <a:pt x="7070814" y="0"/>
                  </a:moveTo>
                  <a:lnTo>
                    <a:pt x="6345999" y="0"/>
                  </a:lnTo>
                  <a:lnTo>
                    <a:pt x="7070814" y="728510"/>
                  </a:lnTo>
                  <a:lnTo>
                    <a:pt x="7070814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8125" y="2"/>
              <a:ext cx="480059" cy="482600"/>
            </a:xfrm>
            <a:custGeom>
              <a:avLst/>
              <a:gdLst/>
              <a:ahLst/>
              <a:cxnLst/>
              <a:rect l="l" t="t" r="r" b="b"/>
              <a:pathLst>
                <a:path w="480060" h="482600">
                  <a:moveTo>
                    <a:pt x="479996" y="0"/>
                  </a:moveTo>
                  <a:lnTo>
                    <a:pt x="0" y="0"/>
                  </a:lnTo>
                  <a:lnTo>
                    <a:pt x="479996" y="482460"/>
                  </a:lnTo>
                  <a:lnTo>
                    <a:pt x="479996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7560309" cy="1244600"/>
            </a:xfrm>
            <a:custGeom>
              <a:avLst/>
              <a:gdLst/>
              <a:ahLst/>
              <a:cxnLst/>
              <a:rect l="l" t="t" r="r" b="b"/>
              <a:pathLst>
                <a:path w="7560309" h="1244600">
                  <a:moveTo>
                    <a:pt x="0" y="1244193"/>
                  </a:moveTo>
                  <a:lnTo>
                    <a:pt x="7560005" y="1244193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1244193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40002" y="4794355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64799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0669B3"/>
                </a:solidFill>
                <a:latin typeface="+mj-lt"/>
                <a:cs typeface="Calibri Light" panose="020F0302020204030204" pitchFamily="34" charset="0"/>
              </a:rPr>
              <a:t>Resumen del </a:t>
            </a:r>
            <a:r>
              <a:rPr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sz="700" dirty="0">
                <a:solidFill>
                  <a:srgbClr val="0669B3"/>
                </a:solidFill>
                <a:latin typeface="+mj-lt"/>
                <a:cs typeface="Calibri Light" panose="020F0302020204030204" pitchFamily="34" charset="0"/>
              </a:rPr>
              <a:t>de los Presupuestos Generales</a:t>
            </a:r>
            <a:r>
              <a:rPr sz="700" spc="-30" dirty="0">
                <a:solidFill>
                  <a:srgbClr val="0669B3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+mj-lt"/>
                <a:cs typeface="Calibri Light" panose="020F0302020204030204" pitchFamily="34" charset="0"/>
              </a:rPr>
              <a:t>Autonómicos de</a:t>
            </a:r>
            <a:r>
              <a:rPr sz="700" spc="5" dirty="0">
                <a:solidFill>
                  <a:srgbClr val="0669B3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sz="700" spc="-20" dirty="0">
                <a:solidFill>
                  <a:srgbClr val="0669B3"/>
                </a:solidFill>
                <a:latin typeface="+mj-lt"/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latin typeface="+mj-lt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+mj-lt"/>
                <a:cs typeface="Calibri Light" panose="020F0302020204030204" pitchFamily="34" charset="0"/>
              </a:rPr>
              <a:t>del </a:t>
            </a:r>
            <a:r>
              <a:rPr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sz="700" dirty="0">
                <a:solidFill>
                  <a:srgbClr val="0669B3"/>
                </a:solidFill>
                <a:latin typeface="+mj-lt"/>
                <a:cs typeface="Calibri Light" panose="020F0302020204030204" pitchFamily="34" charset="0"/>
              </a:rPr>
              <a:t>con la </a:t>
            </a:r>
            <a:r>
              <a:rPr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15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7047" y="1374451"/>
            <a:ext cx="31349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proceso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alineamiento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Presupuesto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Principado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Asturias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ejercicio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2024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con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sz="1000" b="1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sz="1000" b="1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Sostenible</a:t>
            </a:r>
            <a:r>
              <a:rPr sz="1000" b="1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(ODS)</a:t>
            </a:r>
            <a:r>
              <a:rPr sz="1000" b="1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ha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diseñado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siguiendo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enfoque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sistemático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verifica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ble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fin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garantizar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trazabilidad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resul-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tados y su utilidad para la toma de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decisiones.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7047" y="2441251"/>
            <a:ext cx="31349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Este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ejercicio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alineamiento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persigue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tres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finalidades principales: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7047" y="2934011"/>
            <a:ext cx="313499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6515" indent="-2971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3.1.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Identificación de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relación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ODS–Pro-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grama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Presupuestario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revisado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totalidad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sz="1000" b="1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presu-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puestarios</a:t>
            </a:r>
            <a:r>
              <a:rPr sz="1000" b="1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000" b="1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presupuesto</a:t>
            </a:r>
            <a:r>
              <a:rPr sz="1000" b="1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consolidado</a:t>
            </a:r>
            <a:r>
              <a:rPr sz="1000" b="1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(PP),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ana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lizando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4150" indent="-171450" algn="just">
              <a:lnSpc>
                <a:spcPct val="10000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sz="1000" b="1" spc="-409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Sus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sz="10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0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actividades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declarados.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4150" indent="-171450" algn="just">
              <a:lnSpc>
                <a:spcPct val="100000"/>
              </a:lnSpc>
              <a:spcBef>
                <a:spcPts val="570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naturaleza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gasto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asociado.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2405" marR="5080" indent="-180340">
              <a:lnSpc>
                <a:spcPct val="100000"/>
              </a:lnSpc>
              <a:spcBef>
                <a:spcPts val="565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25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correspondencia</a:t>
            </a:r>
            <a:r>
              <a:rPr sz="1000" spc="25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25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dichos</a:t>
            </a:r>
            <a:r>
              <a:rPr sz="1000" spc="25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</a:t>
            </a:r>
            <a:r>
              <a:rPr sz="1000" spc="25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1000" spc="25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las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 los 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ODS.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98102" y="1374451"/>
            <a:ext cx="203771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 relación se ha clasificado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como: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98102" y="1562792"/>
            <a:ext cx="3134995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000" b="1" spc="-409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sz="1000" b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directo:</a:t>
            </a:r>
            <a:r>
              <a:rPr sz="1000" b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cuando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beneficios potenciales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contribuyen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explícita- mente a la consecución de uno o varios ODS.</a:t>
            </a:r>
          </a:p>
          <a:p>
            <a:pPr marL="192405" marR="5080" indent="-180340" algn="just">
              <a:lnSpc>
                <a:spcPct val="100000"/>
              </a:lnSpc>
              <a:spcBef>
                <a:spcPts val="565"/>
              </a:spcBef>
              <a:buFont typeface="Arial" panose="020B0604020202020204" pitchFamily="34" charset="0"/>
              <a:buChar char="•"/>
            </a:pPr>
            <a:r>
              <a:rPr sz="1000" b="1" spc="-409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sz="1000" b="1" spc="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indir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ecto:</a:t>
            </a:r>
            <a:r>
              <a:rPr sz="1000" b="1" spc="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cuando</a:t>
            </a:r>
            <a:r>
              <a:rPr sz="1000" spc="20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20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</a:t>
            </a:r>
            <a:r>
              <a:rPr sz="1000" spc="20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refuerza capacidades,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infraestructuras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agentes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que,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su vez,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contribuyen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ODS,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sin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estos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sean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 objetivo principal de la intervención.</a:t>
            </a:r>
          </a:p>
        </p:txBody>
      </p:sp>
      <p:grpSp>
        <p:nvGrpSpPr>
          <p:cNvPr id="32" name="object 32"/>
          <p:cNvGrpSpPr/>
          <p:nvPr/>
        </p:nvGrpSpPr>
        <p:grpSpPr>
          <a:xfrm>
            <a:off x="413920" y="153602"/>
            <a:ext cx="7152640" cy="1095375"/>
            <a:chOff x="413920" y="153602"/>
            <a:chExt cx="7152640" cy="1095375"/>
          </a:xfrm>
        </p:grpSpPr>
        <p:sp>
          <p:nvSpPr>
            <p:cNvPr id="33" name="object 33"/>
            <p:cNvSpPr/>
            <p:nvPr/>
          </p:nvSpPr>
          <p:spPr>
            <a:xfrm>
              <a:off x="861352" y="680821"/>
              <a:ext cx="6699250" cy="561975"/>
            </a:xfrm>
            <a:custGeom>
              <a:avLst/>
              <a:gdLst/>
              <a:ahLst/>
              <a:cxnLst/>
              <a:rect l="l" t="t" r="r" b="b"/>
              <a:pathLst>
                <a:path w="6699250" h="561975">
                  <a:moveTo>
                    <a:pt x="0" y="561466"/>
                  </a:moveTo>
                  <a:lnTo>
                    <a:pt x="6698653" y="561466"/>
                  </a:lnTo>
                </a:path>
                <a:path w="6699250" h="561975">
                  <a:moveTo>
                    <a:pt x="6698653" y="0"/>
                  </a:moveTo>
                  <a:lnTo>
                    <a:pt x="0" y="0"/>
                  </a:lnTo>
                  <a:lnTo>
                    <a:pt x="0" y="561466"/>
                  </a:lnTo>
                </a:path>
              </a:pathLst>
            </a:custGeom>
            <a:ln w="12700">
              <a:solidFill>
                <a:srgbClr val="F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3920" y="153602"/>
              <a:ext cx="684530" cy="980440"/>
            </a:xfrm>
            <a:custGeom>
              <a:avLst/>
              <a:gdLst/>
              <a:ahLst/>
              <a:cxnLst/>
              <a:rect l="l" t="t" r="r" b="b"/>
              <a:pathLst>
                <a:path w="684530" h="980440">
                  <a:moveTo>
                    <a:pt x="359562" y="0"/>
                  </a:moveTo>
                  <a:lnTo>
                    <a:pt x="307265" y="609"/>
                  </a:lnTo>
                  <a:lnTo>
                    <a:pt x="255234" y="2423"/>
                  </a:lnTo>
                  <a:lnTo>
                    <a:pt x="203494" y="5422"/>
                  </a:lnTo>
                  <a:lnTo>
                    <a:pt x="152074" y="9585"/>
                  </a:lnTo>
                  <a:lnTo>
                    <a:pt x="101000" y="14891"/>
                  </a:lnTo>
                  <a:lnTo>
                    <a:pt x="50299" y="21321"/>
                  </a:lnTo>
                  <a:lnTo>
                    <a:pt x="0" y="28854"/>
                  </a:lnTo>
                  <a:lnTo>
                    <a:pt x="179184" y="980389"/>
                  </a:lnTo>
                  <a:lnTo>
                    <a:pt x="223370" y="974712"/>
                  </a:lnTo>
                  <a:lnTo>
                    <a:pt x="268211" y="970481"/>
                  </a:lnTo>
                  <a:lnTo>
                    <a:pt x="313633" y="967839"/>
                  </a:lnTo>
                  <a:lnTo>
                    <a:pt x="359562" y="966927"/>
                  </a:lnTo>
                  <a:lnTo>
                    <a:pt x="396395" y="967545"/>
                  </a:lnTo>
                  <a:lnTo>
                    <a:pt x="432989" y="969279"/>
                  </a:lnTo>
                  <a:lnTo>
                    <a:pt x="469213" y="971952"/>
                  </a:lnTo>
                  <a:lnTo>
                    <a:pt x="504939" y="975385"/>
                  </a:lnTo>
                  <a:lnTo>
                    <a:pt x="684187" y="23850"/>
                  </a:lnTo>
                  <a:lnTo>
                    <a:pt x="631082" y="16607"/>
                  </a:lnTo>
                  <a:lnTo>
                    <a:pt x="577548" y="10656"/>
                  </a:lnTo>
                  <a:lnTo>
                    <a:pt x="523608" y="6010"/>
                  </a:lnTo>
                  <a:lnTo>
                    <a:pt x="469282" y="2678"/>
                  </a:lnTo>
                  <a:lnTo>
                    <a:pt x="414593" y="671"/>
                  </a:lnTo>
                  <a:lnTo>
                    <a:pt x="359562" y="0"/>
                  </a:lnTo>
                  <a:close/>
                </a:path>
              </a:pathLst>
            </a:custGeom>
            <a:solidFill>
              <a:srgbClr val="FB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4028" y="632295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59">
                  <a:moveTo>
                    <a:pt x="201764" y="0"/>
                  </a:moveTo>
                  <a:lnTo>
                    <a:pt x="155502" y="5328"/>
                  </a:lnTo>
                  <a:lnTo>
                    <a:pt x="113034" y="20505"/>
                  </a:lnTo>
                  <a:lnTo>
                    <a:pt x="75572" y="44321"/>
                  </a:lnTo>
                  <a:lnTo>
                    <a:pt x="44326" y="75564"/>
                  </a:lnTo>
                  <a:lnTo>
                    <a:pt x="20507" y="113024"/>
                  </a:lnTo>
                  <a:lnTo>
                    <a:pt x="5328" y="155490"/>
                  </a:lnTo>
                  <a:lnTo>
                    <a:pt x="0" y="201752"/>
                  </a:lnTo>
                  <a:lnTo>
                    <a:pt x="5328" y="248014"/>
                  </a:lnTo>
                  <a:lnTo>
                    <a:pt x="20507" y="290482"/>
                  </a:lnTo>
                  <a:lnTo>
                    <a:pt x="44326" y="327945"/>
                  </a:lnTo>
                  <a:lnTo>
                    <a:pt x="75572" y="359191"/>
                  </a:lnTo>
                  <a:lnTo>
                    <a:pt x="113034" y="383009"/>
                  </a:lnTo>
                  <a:lnTo>
                    <a:pt x="155502" y="398188"/>
                  </a:lnTo>
                  <a:lnTo>
                    <a:pt x="201764" y="403517"/>
                  </a:lnTo>
                  <a:lnTo>
                    <a:pt x="248027" y="398188"/>
                  </a:lnTo>
                  <a:lnTo>
                    <a:pt x="290495" y="383009"/>
                  </a:lnTo>
                  <a:lnTo>
                    <a:pt x="327957" y="359191"/>
                  </a:lnTo>
                  <a:lnTo>
                    <a:pt x="359203" y="327945"/>
                  </a:lnTo>
                  <a:lnTo>
                    <a:pt x="383021" y="290482"/>
                  </a:lnTo>
                  <a:lnTo>
                    <a:pt x="398200" y="248014"/>
                  </a:lnTo>
                  <a:lnTo>
                    <a:pt x="403529" y="201752"/>
                  </a:lnTo>
                  <a:lnTo>
                    <a:pt x="398200" y="155490"/>
                  </a:lnTo>
                  <a:lnTo>
                    <a:pt x="383021" y="113024"/>
                  </a:lnTo>
                  <a:lnTo>
                    <a:pt x="359203" y="75564"/>
                  </a:lnTo>
                  <a:lnTo>
                    <a:pt x="327957" y="44321"/>
                  </a:lnTo>
                  <a:lnTo>
                    <a:pt x="290495" y="20505"/>
                  </a:lnTo>
                  <a:lnTo>
                    <a:pt x="248027" y="5328"/>
                  </a:lnTo>
                  <a:lnTo>
                    <a:pt x="201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07299" y="726947"/>
            <a:ext cx="5225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4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Metodología</a:t>
            </a:r>
            <a:r>
              <a:rPr sz="14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4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</a:t>
            </a:r>
            <a:r>
              <a:rPr sz="14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4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cálculo</a:t>
            </a:r>
            <a:r>
              <a:rPr sz="14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4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  <a:r>
              <a:rPr sz="14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4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Esfuerzo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Presupuestario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(IEP)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4028" y="4858621"/>
            <a:ext cx="6447503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Metodología de análisis y cálculo del Índice de Esfuerzo Presupuestario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(IEP)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16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0004" y="2004631"/>
            <a:ext cx="6480175" cy="1482052"/>
            <a:chOff x="540004" y="2004631"/>
            <a:chExt cx="6480175" cy="1482052"/>
          </a:xfrm>
        </p:grpSpPr>
        <p:sp>
          <p:nvSpPr>
            <p:cNvPr id="7" name="object 7"/>
            <p:cNvSpPr/>
            <p:nvPr/>
          </p:nvSpPr>
          <p:spPr>
            <a:xfrm>
              <a:off x="540004" y="2283993"/>
              <a:ext cx="6480175" cy="1202690"/>
            </a:xfrm>
            <a:custGeom>
              <a:avLst/>
              <a:gdLst/>
              <a:ahLst/>
              <a:cxnLst/>
              <a:rect l="l" t="t" r="r" b="b"/>
              <a:pathLst>
                <a:path w="6480175" h="1202689">
                  <a:moveTo>
                    <a:pt x="6479997" y="0"/>
                  </a:moveTo>
                  <a:lnTo>
                    <a:pt x="0" y="0"/>
                  </a:lnTo>
                  <a:lnTo>
                    <a:pt x="0" y="1202639"/>
                  </a:lnTo>
                  <a:lnTo>
                    <a:pt x="6479997" y="1202639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6174" y="2004631"/>
              <a:ext cx="1955164" cy="502920"/>
            </a:xfrm>
            <a:custGeom>
              <a:avLst/>
              <a:gdLst/>
              <a:ahLst/>
              <a:cxnLst/>
              <a:rect l="l" t="t" r="r" b="b"/>
              <a:pathLst>
                <a:path w="1955164" h="502919">
                  <a:moveTo>
                    <a:pt x="1954657" y="0"/>
                  </a:moveTo>
                  <a:lnTo>
                    <a:pt x="0" y="0"/>
                  </a:lnTo>
                  <a:lnTo>
                    <a:pt x="0" y="502602"/>
                  </a:lnTo>
                  <a:lnTo>
                    <a:pt x="1954657" y="502602"/>
                  </a:lnTo>
                  <a:lnTo>
                    <a:pt x="1954657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16174" y="2228091"/>
            <a:ext cx="1955164" cy="9278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575"/>
              </a:lnSpc>
            </a:pP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FÓRMULA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669205"/>
            <a:ext cx="3139440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95250" indent="-2971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Definición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Esfuerzo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supuestario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(IEP)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IEP</a:t>
            </a:r>
            <a:r>
              <a:rPr sz="10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indicador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clave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utilizado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estimar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contribución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cada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presupuestario 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ODS.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Su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cálculo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responde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siguiente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lógica: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0400" y="2632651"/>
            <a:ext cx="475932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9535" algn="ctr">
              <a:lnSpc>
                <a:spcPts val="1225"/>
              </a:lnSpc>
              <a:spcBef>
                <a:spcPts val="100"/>
              </a:spcBef>
            </a:pP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sz="12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objetivos /</a:t>
            </a:r>
            <a:r>
              <a:rPr sz="1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acciones</a:t>
            </a:r>
            <a:r>
              <a:rPr sz="1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alineados con</a:t>
            </a:r>
            <a:r>
              <a:rPr sz="1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sz="12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ODS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>
              <a:lnSpc>
                <a:spcPts val="1140"/>
              </a:lnSpc>
              <a:tabLst>
                <a:tab pos="4271645" algn="l"/>
              </a:tabLst>
            </a:pPr>
            <a:r>
              <a:rPr sz="1800" b="1" baseline="-6944" dirty="0">
                <a:latin typeface="Calibri" panose="020F0502020204030204" pitchFamily="34" charset="0"/>
                <a:cs typeface="Calibri" panose="020F0502020204030204" pitchFamily="34" charset="0"/>
              </a:rPr>
              <a:t>IEP</a:t>
            </a:r>
            <a:r>
              <a:rPr sz="1350" b="1" baseline="-24691" dirty="0"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sz="1350" b="1" spc="37" baseline="-2469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75" baseline="-6944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1800" b="1" baseline="-6944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12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49530" algn="ctr">
              <a:lnSpc>
                <a:spcPts val="1355"/>
              </a:lnSpc>
            </a:pPr>
            <a:r>
              <a:rPr sz="12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sz="12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sz="12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12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acciones</a:t>
            </a:r>
            <a:r>
              <a:rPr sz="12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2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42227" y="288647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005" y="0"/>
                </a:lnTo>
              </a:path>
            </a:pathLst>
          </a:custGeom>
          <a:ln w="6350">
            <a:solidFill>
              <a:srgbClr val="007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7">
            <a:extLst>
              <a:ext uri="{FF2B5EF4-FFF2-40B4-BE49-F238E27FC236}">
                <a16:creationId xmlns:a16="http://schemas.microsoft.com/office/drawing/2014/main" xmlns="" id="{6B3EF92E-7AAC-D34D-85E9-FEFE0A5D9C6F}"/>
              </a:ext>
            </a:extLst>
          </p:cNvPr>
          <p:cNvSpPr txBox="1"/>
          <p:nvPr/>
        </p:nvSpPr>
        <p:spPr>
          <a:xfrm>
            <a:off x="554028" y="4858621"/>
            <a:ext cx="6447503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Metodología de análisis y cálculo del Índice de Esfuerzo Presupuestario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(IEP)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17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675555"/>
            <a:ext cx="3140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Este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interpreta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como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porcentaje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esfuer</a:t>
            </a:r>
            <a:r>
              <a:rPr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zo</a:t>
            </a:r>
            <a:r>
              <a:rPr sz="1000" b="1" spc="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presupuestario</a:t>
            </a:r>
            <a:r>
              <a:rPr sz="1000" b="1" spc="1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orientado</a:t>
            </a:r>
            <a:r>
              <a:rPr sz="1000" b="1" spc="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000" b="1" spc="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sz="1000" b="1" spc="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ODS</a:t>
            </a:r>
            <a:r>
              <a:rPr sz="1000" b="1" spc="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específico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dentro de un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1285155"/>
            <a:ext cx="31394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su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consideración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presente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informe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han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aplicado los siguientes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criterios: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00" y="1625896"/>
            <a:ext cx="314134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Umbral</a:t>
            </a:r>
            <a:r>
              <a:rPr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mínimo</a:t>
            </a:r>
            <a:r>
              <a:rPr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alineación:</a:t>
            </a:r>
            <a:r>
              <a:rPr sz="1000" b="1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consideran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ali- neados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aquellos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programas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IEP 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superio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r al 2 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92405" marR="6350" indent="-180340" algn="just">
              <a:lnSpc>
                <a:spcPct val="100000"/>
              </a:lnSpc>
              <a:spcBef>
                <a:spcPts val="565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alineamiento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000" b="1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indirecto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000" b="1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registran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efectos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informativos,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pero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cuantifican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cálculo del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IEP,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dada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ausencia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metodología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robusta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para estimar su peso económico.</a:t>
            </a:r>
          </a:p>
          <a:p>
            <a:pPr marL="192405" marR="6350" indent="-180340" algn="just">
              <a:lnSpc>
                <a:spcPct val="100000"/>
              </a:lnSpc>
              <a:spcBef>
                <a:spcPts val="565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programas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car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cte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0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estructural</a:t>
            </a:r>
            <a:r>
              <a:rPr sz="1000" b="1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asignan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defecto,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ODS</a:t>
            </a:r>
            <a:r>
              <a:rPr sz="1000" b="1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sz="1000" b="1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(Paz,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justicia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instituciones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sólidas),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salvo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exista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10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justificación técnica para su vinculación a otro objetivo.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93300" y="669205"/>
            <a:ext cx="25501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3.3.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Validación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calidad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3300" y="1029885"/>
            <a:ext cx="2608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 el fin de mejorar la fiabilidad del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análisis: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3300" y="1218226"/>
            <a:ext cx="3140075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ha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procedido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validación</a:t>
            </a:r>
            <a:r>
              <a:rPr sz="1000" b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departamental</a:t>
            </a:r>
            <a:r>
              <a:rPr sz="1000" b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 los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resultados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preliminares,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incorporando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100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obser- vaciones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correcciones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sugeridas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unidades gestoras.</a:t>
            </a:r>
          </a:p>
          <a:p>
            <a:pPr marL="192405" marR="5080" indent="-180340" algn="just">
              <a:lnSpc>
                <a:spcPct val="100000"/>
              </a:lnSpc>
              <a:spcBef>
                <a:spcPts val="565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ha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documentado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cada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correspondencia</a:t>
            </a:r>
            <a:r>
              <a:rPr sz="1000" spc="1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ODS– PP,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asegurando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proceso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pueda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ser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auditado y replicado en futuros ejercicios.</a:t>
            </a:r>
          </a:p>
          <a:p>
            <a:pPr marL="192405" marR="5080" indent="-180340" algn="just">
              <a:lnSpc>
                <a:spcPct val="100000"/>
              </a:lnSpc>
              <a:spcBef>
                <a:spcPts val="570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reconoce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que,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casos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programas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 múltiples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asociados,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distribución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proporcional</a:t>
            </a:r>
            <a:r>
              <a:rPr sz="1000" spc="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1000" spc="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esfuerzo</a:t>
            </a:r>
            <a:r>
              <a:rPr sz="1000" spc="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presupuestario</a:t>
            </a:r>
            <a:r>
              <a:rPr sz="1000" spc="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basa</a:t>
            </a:r>
            <a:r>
              <a:rPr sz="1000" spc="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estimaciones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técnicas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podrán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ser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refinadas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próximas</a:t>
            </a:r>
            <a:r>
              <a:rPr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ediciones,</a:t>
            </a:r>
            <a:r>
              <a:rPr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medida</a:t>
            </a:r>
            <a:r>
              <a:rPr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disponga</a:t>
            </a:r>
            <a:r>
              <a:rPr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datos más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desagregados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herramientas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medición más precisas.</a:t>
            </a:r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xmlns="" id="{4DD60DA8-49D3-7440-89FB-D36157AA15CA}"/>
              </a:ext>
            </a:extLst>
          </p:cNvPr>
          <p:cNvSpPr txBox="1"/>
          <p:nvPr/>
        </p:nvSpPr>
        <p:spPr>
          <a:xfrm>
            <a:off x="554028" y="4858621"/>
            <a:ext cx="6447503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Metodología de análisis y cálculo del Índice de Esfuerzo Presupuestario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(IEP)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59992" y="0"/>
                </a:moveTo>
                <a:lnTo>
                  <a:pt x="0" y="0"/>
                </a:lnTo>
                <a:lnTo>
                  <a:pt x="0" y="5328005"/>
                </a:lnTo>
                <a:lnTo>
                  <a:pt x="7559992" y="5328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6265"/>
            <a:ext cx="510540" cy="785495"/>
          </a:xfrm>
          <a:custGeom>
            <a:avLst/>
            <a:gdLst/>
            <a:ahLst/>
            <a:cxnLst/>
            <a:rect l="l" t="t" r="r" b="b"/>
            <a:pathLst>
              <a:path w="510540" h="785495">
                <a:moveTo>
                  <a:pt x="0" y="0"/>
                </a:moveTo>
                <a:lnTo>
                  <a:pt x="0" y="618645"/>
                </a:lnTo>
                <a:lnTo>
                  <a:pt x="334354" y="785229"/>
                </a:lnTo>
                <a:lnTo>
                  <a:pt x="359626" y="744503"/>
                </a:lnTo>
                <a:lnTo>
                  <a:pt x="386521" y="704921"/>
                </a:lnTo>
                <a:lnTo>
                  <a:pt x="415021" y="666547"/>
                </a:lnTo>
                <a:lnTo>
                  <a:pt x="445106" y="629448"/>
                </a:lnTo>
                <a:lnTo>
                  <a:pt x="476758" y="593688"/>
                </a:lnTo>
                <a:lnTo>
                  <a:pt x="509957" y="5593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5856" y="2207348"/>
            <a:ext cx="1485265" cy="1640205"/>
          </a:xfrm>
          <a:custGeom>
            <a:avLst/>
            <a:gdLst/>
            <a:ahLst/>
            <a:cxnLst/>
            <a:rect l="l" t="t" r="r" b="b"/>
            <a:pathLst>
              <a:path w="1485264" h="1640204">
                <a:moveTo>
                  <a:pt x="818629" y="319303"/>
                </a:moveTo>
                <a:lnTo>
                  <a:pt x="780249" y="286931"/>
                </a:lnTo>
                <a:lnTo>
                  <a:pt x="741019" y="255549"/>
                </a:lnTo>
                <a:lnTo>
                  <a:pt x="700963" y="225171"/>
                </a:lnTo>
                <a:lnTo>
                  <a:pt x="660120" y="195834"/>
                </a:lnTo>
                <a:lnTo>
                  <a:pt x="618490" y="167525"/>
                </a:lnTo>
                <a:lnTo>
                  <a:pt x="576110" y="140284"/>
                </a:lnTo>
                <a:lnTo>
                  <a:pt x="532980" y="114122"/>
                </a:lnTo>
                <a:lnTo>
                  <a:pt x="489153" y="89039"/>
                </a:lnTo>
                <a:lnTo>
                  <a:pt x="444614" y="65074"/>
                </a:lnTo>
                <a:lnTo>
                  <a:pt x="399415" y="42240"/>
                </a:lnTo>
                <a:lnTo>
                  <a:pt x="353555" y="20535"/>
                </a:lnTo>
                <a:lnTo>
                  <a:pt x="307073" y="0"/>
                </a:lnTo>
                <a:lnTo>
                  <a:pt x="0" y="798245"/>
                </a:lnTo>
                <a:lnTo>
                  <a:pt x="43103" y="819162"/>
                </a:lnTo>
                <a:lnTo>
                  <a:pt x="85090" y="841806"/>
                </a:lnTo>
                <a:lnTo>
                  <a:pt x="125933" y="866178"/>
                </a:lnTo>
                <a:lnTo>
                  <a:pt x="165582" y="892251"/>
                </a:lnTo>
                <a:lnTo>
                  <a:pt x="204000" y="920000"/>
                </a:lnTo>
                <a:lnTo>
                  <a:pt x="241160" y="949401"/>
                </a:lnTo>
                <a:lnTo>
                  <a:pt x="818629" y="319303"/>
                </a:lnTo>
                <a:close/>
              </a:path>
              <a:path w="1485264" h="1640204">
                <a:moveTo>
                  <a:pt x="1266888" y="877570"/>
                </a:moveTo>
                <a:lnTo>
                  <a:pt x="1242656" y="833907"/>
                </a:lnTo>
                <a:lnTo>
                  <a:pt x="1217371" y="790917"/>
                </a:lnTo>
                <a:lnTo>
                  <a:pt x="1191031" y="748626"/>
                </a:lnTo>
                <a:lnTo>
                  <a:pt x="1163675" y="707059"/>
                </a:lnTo>
                <a:lnTo>
                  <a:pt x="1135303" y="666229"/>
                </a:lnTo>
                <a:lnTo>
                  <a:pt x="1105928" y="626160"/>
                </a:lnTo>
                <a:lnTo>
                  <a:pt x="1075563" y="586879"/>
                </a:lnTo>
                <a:lnTo>
                  <a:pt x="1044244" y="548398"/>
                </a:lnTo>
                <a:lnTo>
                  <a:pt x="1011961" y="510755"/>
                </a:lnTo>
                <a:lnTo>
                  <a:pt x="978738" y="473964"/>
                </a:lnTo>
                <a:lnTo>
                  <a:pt x="944600" y="438048"/>
                </a:lnTo>
                <a:lnTo>
                  <a:pt x="909548" y="403034"/>
                </a:lnTo>
                <a:lnTo>
                  <a:pt x="332105" y="1032802"/>
                </a:lnTo>
                <a:lnTo>
                  <a:pt x="364299" y="1067422"/>
                </a:lnTo>
                <a:lnTo>
                  <a:pt x="394982" y="1103299"/>
                </a:lnTo>
                <a:lnTo>
                  <a:pt x="424141" y="1140434"/>
                </a:lnTo>
                <a:lnTo>
                  <a:pt x="451713" y="1178788"/>
                </a:lnTo>
                <a:lnTo>
                  <a:pt x="477659" y="1218323"/>
                </a:lnTo>
                <a:lnTo>
                  <a:pt x="501942" y="1259027"/>
                </a:lnTo>
                <a:lnTo>
                  <a:pt x="1266888" y="877570"/>
                </a:lnTo>
                <a:close/>
              </a:path>
              <a:path w="1485264" h="1640204">
                <a:moveTo>
                  <a:pt x="1484731" y="1559509"/>
                </a:moveTo>
                <a:lnTo>
                  <a:pt x="1477810" y="1509280"/>
                </a:lnTo>
                <a:lnTo>
                  <a:pt x="1469631" y="1459471"/>
                </a:lnTo>
                <a:lnTo>
                  <a:pt x="1460195" y="1410106"/>
                </a:lnTo>
                <a:lnTo>
                  <a:pt x="1449552" y="1361198"/>
                </a:lnTo>
                <a:lnTo>
                  <a:pt x="1437690" y="1312748"/>
                </a:lnTo>
                <a:lnTo>
                  <a:pt x="1424635" y="1264805"/>
                </a:lnTo>
                <a:lnTo>
                  <a:pt x="1410385" y="1217345"/>
                </a:lnTo>
                <a:lnTo>
                  <a:pt x="1394980" y="1170419"/>
                </a:lnTo>
                <a:lnTo>
                  <a:pt x="1378432" y="1124013"/>
                </a:lnTo>
                <a:lnTo>
                  <a:pt x="1360741" y="1078166"/>
                </a:lnTo>
                <a:lnTo>
                  <a:pt x="1341932" y="1032878"/>
                </a:lnTo>
                <a:lnTo>
                  <a:pt x="1322019" y="988161"/>
                </a:lnTo>
                <a:lnTo>
                  <a:pt x="556717" y="1369618"/>
                </a:lnTo>
                <a:lnTo>
                  <a:pt x="574141" y="1412684"/>
                </a:lnTo>
                <a:lnTo>
                  <a:pt x="589749" y="1456563"/>
                </a:lnTo>
                <a:lnTo>
                  <a:pt x="603491" y="1501254"/>
                </a:lnTo>
                <a:lnTo>
                  <a:pt x="615378" y="1546745"/>
                </a:lnTo>
                <a:lnTo>
                  <a:pt x="625373" y="1593011"/>
                </a:lnTo>
                <a:lnTo>
                  <a:pt x="633463" y="1640014"/>
                </a:lnTo>
                <a:lnTo>
                  <a:pt x="1484731" y="1559509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942064"/>
            <a:ext cx="208279" cy="365760"/>
          </a:xfrm>
          <a:custGeom>
            <a:avLst/>
            <a:gdLst/>
            <a:ahLst/>
            <a:cxnLst/>
            <a:rect l="l" t="t" r="r" b="b"/>
            <a:pathLst>
              <a:path w="208279" h="365760">
                <a:moveTo>
                  <a:pt x="0" y="0"/>
                </a:moveTo>
                <a:lnTo>
                  <a:pt x="0" y="365529"/>
                </a:lnTo>
                <a:lnTo>
                  <a:pt x="208108" y="305851"/>
                </a:lnTo>
                <a:lnTo>
                  <a:pt x="199040" y="259468"/>
                </a:lnTo>
                <a:lnTo>
                  <a:pt x="191842" y="212468"/>
                </a:lnTo>
                <a:lnTo>
                  <a:pt x="186598" y="164880"/>
                </a:lnTo>
                <a:lnTo>
                  <a:pt x="183390" y="116737"/>
                </a:lnTo>
                <a:lnTo>
                  <a:pt x="182302" y="68069"/>
                </a:lnTo>
                <a:lnTo>
                  <a:pt x="182419" y="55082"/>
                </a:lnTo>
                <a:lnTo>
                  <a:pt x="182754" y="42126"/>
                </a:lnTo>
                <a:lnTo>
                  <a:pt x="183282" y="29232"/>
                </a:lnTo>
                <a:lnTo>
                  <a:pt x="183978" y="164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3224" y="4709844"/>
            <a:ext cx="890269" cy="618490"/>
          </a:xfrm>
          <a:custGeom>
            <a:avLst/>
            <a:gdLst/>
            <a:ahLst/>
            <a:cxnLst/>
            <a:rect l="l" t="t" r="r" b="b"/>
            <a:pathLst>
              <a:path w="890269" h="618489">
                <a:moveTo>
                  <a:pt x="207581" y="0"/>
                </a:moveTo>
                <a:lnTo>
                  <a:pt x="176450" y="36050"/>
                </a:lnTo>
                <a:lnTo>
                  <a:pt x="143880" y="70790"/>
                </a:lnTo>
                <a:lnTo>
                  <a:pt x="109910" y="104154"/>
                </a:lnTo>
                <a:lnTo>
                  <a:pt x="74580" y="136075"/>
                </a:lnTo>
                <a:lnTo>
                  <a:pt x="37930" y="166487"/>
                </a:lnTo>
                <a:lnTo>
                  <a:pt x="0" y="195326"/>
                </a:lnTo>
                <a:lnTo>
                  <a:pt x="261047" y="618161"/>
                </a:lnTo>
                <a:lnTo>
                  <a:pt x="801115" y="618161"/>
                </a:lnTo>
                <a:lnTo>
                  <a:pt x="825229" y="591426"/>
                </a:lnTo>
                <a:lnTo>
                  <a:pt x="857930" y="553275"/>
                </a:lnTo>
                <a:lnTo>
                  <a:pt x="889673" y="514286"/>
                </a:lnTo>
                <a:lnTo>
                  <a:pt x="20758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5856" y="3889876"/>
            <a:ext cx="880110" cy="591820"/>
          </a:xfrm>
          <a:custGeom>
            <a:avLst/>
            <a:gdLst/>
            <a:ahLst/>
            <a:cxnLst/>
            <a:rect l="l" t="t" r="r" b="b"/>
            <a:pathLst>
              <a:path w="880110" h="591820">
                <a:moveTo>
                  <a:pt x="876033" y="0"/>
                </a:moveTo>
                <a:lnTo>
                  <a:pt x="24460" y="80517"/>
                </a:lnTo>
                <a:lnTo>
                  <a:pt x="25412" y="110177"/>
                </a:lnTo>
                <a:lnTo>
                  <a:pt x="25476" y="120256"/>
                </a:lnTo>
                <a:lnTo>
                  <a:pt x="24425" y="168310"/>
                </a:lnTo>
                <a:lnTo>
                  <a:pt x="21303" y="215842"/>
                </a:lnTo>
                <a:lnTo>
                  <a:pt x="16160" y="262820"/>
                </a:lnTo>
                <a:lnTo>
                  <a:pt x="9043" y="309209"/>
                </a:lnTo>
                <a:lnTo>
                  <a:pt x="0" y="354977"/>
                </a:lnTo>
                <a:lnTo>
                  <a:pt x="822375" y="591388"/>
                </a:lnTo>
                <a:lnTo>
                  <a:pt x="834181" y="540856"/>
                </a:lnTo>
                <a:lnTo>
                  <a:pt x="844681" y="489818"/>
                </a:lnTo>
                <a:lnTo>
                  <a:pt x="853855" y="438297"/>
                </a:lnTo>
                <a:lnTo>
                  <a:pt x="861679" y="386313"/>
                </a:lnTo>
                <a:lnTo>
                  <a:pt x="868130" y="333891"/>
                </a:lnTo>
                <a:lnTo>
                  <a:pt x="873188" y="281051"/>
                </a:lnTo>
                <a:lnTo>
                  <a:pt x="876828" y="227818"/>
                </a:lnTo>
                <a:lnTo>
                  <a:pt x="879028" y="174212"/>
                </a:lnTo>
                <a:lnTo>
                  <a:pt x="879767" y="120256"/>
                </a:lnTo>
                <a:lnTo>
                  <a:pt x="879517" y="90002"/>
                </a:lnTo>
                <a:lnTo>
                  <a:pt x="878790" y="59875"/>
                </a:lnTo>
                <a:lnTo>
                  <a:pt x="877618" y="29875"/>
                </a:lnTo>
                <a:lnTo>
                  <a:pt x="87603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26048"/>
            <a:ext cx="660400" cy="601980"/>
          </a:xfrm>
          <a:custGeom>
            <a:avLst/>
            <a:gdLst/>
            <a:ahLst/>
            <a:cxnLst/>
            <a:rect l="l" t="t" r="r" b="b"/>
            <a:pathLst>
              <a:path w="660400" h="601979">
                <a:moveTo>
                  <a:pt x="446806" y="0"/>
                </a:moveTo>
                <a:lnTo>
                  <a:pt x="0" y="339722"/>
                </a:lnTo>
                <a:lnTo>
                  <a:pt x="0" y="601957"/>
                </a:lnTo>
                <a:lnTo>
                  <a:pt x="407185" y="601957"/>
                </a:lnTo>
                <a:lnTo>
                  <a:pt x="660140" y="192608"/>
                </a:lnTo>
                <a:lnTo>
                  <a:pt x="621161" y="164419"/>
                </a:lnTo>
                <a:lnTo>
                  <a:pt x="583456" y="134589"/>
                </a:lnTo>
                <a:lnTo>
                  <a:pt x="547096" y="103176"/>
                </a:lnTo>
                <a:lnTo>
                  <a:pt x="512153" y="70235"/>
                </a:lnTo>
                <a:lnTo>
                  <a:pt x="478699" y="35824"/>
                </a:lnTo>
                <a:lnTo>
                  <a:pt x="446806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23104"/>
            <a:ext cx="277495" cy="412750"/>
          </a:xfrm>
          <a:custGeom>
            <a:avLst/>
            <a:gdLst/>
            <a:ahLst/>
            <a:cxnLst/>
            <a:rect l="l" t="t" r="r" b="b"/>
            <a:pathLst>
              <a:path w="277495" h="412750">
                <a:moveTo>
                  <a:pt x="0" y="0"/>
                </a:moveTo>
                <a:lnTo>
                  <a:pt x="0" y="394956"/>
                </a:lnTo>
                <a:lnTo>
                  <a:pt x="196292" y="412636"/>
                </a:lnTo>
                <a:lnTo>
                  <a:pt x="204848" y="364801"/>
                </a:lnTo>
                <a:lnTo>
                  <a:pt x="215517" y="317779"/>
                </a:lnTo>
                <a:lnTo>
                  <a:pt x="228205" y="271586"/>
                </a:lnTo>
                <a:lnTo>
                  <a:pt x="242819" y="226243"/>
                </a:lnTo>
                <a:lnTo>
                  <a:pt x="259264" y="181767"/>
                </a:lnTo>
                <a:lnTo>
                  <a:pt x="277445" y="138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7030" y="4971919"/>
            <a:ext cx="482600" cy="356235"/>
          </a:xfrm>
          <a:custGeom>
            <a:avLst/>
            <a:gdLst/>
            <a:ahLst/>
            <a:cxnLst/>
            <a:rect l="l" t="t" r="r" b="b"/>
            <a:pathLst>
              <a:path w="482600" h="356235">
                <a:moveTo>
                  <a:pt x="262178" y="0"/>
                </a:moveTo>
                <a:lnTo>
                  <a:pt x="220890" y="22119"/>
                </a:lnTo>
                <a:lnTo>
                  <a:pt x="178577" y="42579"/>
                </a:lnTo>
                <a:lnTo>
                  <a:pt x="135285" y="61304"/>
                </a:lnTo>
                <a:lnTo>
                  <a:pt x="91060" y="78218"/>
                </a:lnTo>
                <a:lnTo>
                  <a:pt x="45950" y="93246"/>
                </a:lnTo>
                <a:lnTo>
                  <a:pt x="0" y="106311"/>
                </a:lnTo>
                <a:lnTo>
                  <a:pt x="47115" y="356086"/>
                </a:lnTo>
                <a:lnTo>
                  <a:pt x="482007" y="356086"/>
                </a:lnTo>
                <a:lnTo>
                  <a:pt x="262178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3508" y="4363913"/>
            <a:ext cx="941705" cy="761365"/>
          </a:xfrm>
          <a:custGeom>
            <a:avLst/>
            <a:gdLst/>
            <a:ahLst/>
            <a:cxnLst/>
            <a:rect l="l" t="t" r="r" b="b"/>
            <a:pathLst>
              <a:path w="941705" h="761364">
                <a:moveTo>
                  <a:pt x="119583" y="0"/>
                </a:moveTo>
                <a:lnTo>
                  <a:pt x="100432" y="51962"/>
                </a:lnTo>
                <a:lnTo>
                  <a:pt x="78863" y="102635"/>
                </a:lnTo>
                <a:lnTo>
                  <a:pt x="54911" y="151954"/>
                </a:lnTo>
                <a:lnTo>
                  <a:pt x="28611" y="199857"/>
                </a:lnTo>
                <a:lnTo>
                  <a:pt x="0" y="246278"/>
                </a:lnTo>
                <a:lnTo>
                  <a:pt x="682752" y="760882"/>
                </a:lnTo>
                <a:lnTo>
                  <a:pt x="710041" y="720769"/>
                </a:lnTo>
                <a:lnTo>
                  <a:pt x="736336" y="679927"/>
                </a:lnTo>
                <a:lnTo>
                  <a:pt x="761621" y="638377"/>
                </a:lnTo>
                <a:lnTo>
                  <a:pt x="785883" y="596140"/>
                </a:lnTo>
                <a:lnTo>
                  <a:pt x="809104" y="553238"/>
                </a:lnTo>
                <a:lnTo>
                  <a:pt x="831270" y="509692"/>
                </a:lnTo>
                <a:lnTo>
                  <a:pt x="852366" y="465523"/>
                </a:lnTo>
                <a:lnTo>
                  <a:pt x="872377" y="420752"/>
                </a:lnTo>
                <a:lnTo>
                  <a:pt x="891286" y="375402"/>
                </a:lnTo>
                <a:lnTo>
                  <a:pt x="909080" y="329492"/>
                </a:lnTo>
                <a:lnTo>
                  <a:pt x="925743" y="283044"/>
                </a:lnTo>
                <a:lnTo>
                  <a:pt x="941260" y="236080"/>
                </a:lnTo>
                <a:lnTo>
                  <a:pt x="11958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6805" y="5102791"/>
            <a:ext cx="372110" cy="225425"/>
          </a:xfrm>
          <a:custGeom>
            <a:avLst/>
            <a:gdLst/>
            <a:ahLst/>
            <a:cxnLst/>
            <a:rect l="l" t="t" r="r" b="b"/>
            <a:pathLst>
              <a:path w="372109" h="225425">
                <a:moveTo>
                  <a:pt x="41588" y="4419"/>
                </a:moveTo>
                <a:lnTo>
                  <a:pt x="0" y="225214"/>
                </a:lnTo>
                <a:lnTo>
                  <a:pt x="371693" y="225214"/>
                </a:lnTo>
                <a:lnTo>
                  <a:pt x="331520" y="11887"/>
                </a:lnTo>
                <a:lnTo>
                  <a:pt x="169973" y="11887"/>
                </a:lnTo>
                <a:lnTo>
                  <a:pt x="137442" y="11340"/>
                </a:lnTo>
                <a:lnTo>
                  <a:pt x="105128" y="9805"/>
                </a:lnTo>
                <a:lnTo>
                  <a:pt x="73141" y="7445"/>
                </a:lnTo>
                <a:lnTo>
                  <a:pt x="41588" y="4419"/>
                </a:lnTo>
                <a:close/>
              </a:path>
              <a:path w="372109" h="225425">
                <a:moveTo>
                  <a:pt x="329282" y="0"/>
                </a:moveTo>
                <a:lnTo>
                  <a:pt x="290257" y="5007"/>
                </a:lnTo>
                <a:lnTo>
                  <a:pt x="250651" y="8743"/>
                </a:lnTo>
                <a:lnTo>
                  <a:pt x="210533" y="11079"/>
                </a:lnTo>
                <a:lnTo>
                  <a:pt x="169973" y="11887"/>
                </a:lnTo>
                <a:lnTo>
                  <a:pt x="331520" y="11887"/>
                </a:lnTo>
                <a:lnTo>
                  <a:pt x="329282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7461" y="2052786"/>
            <a:ext cx="580390" cy="908050"/>
          </a:xfrm>
          <a:custGeom>
            <a:avLst/>
            <a:gdLst/>
            <a:ahLst/>
            <a:cxnLst/>
            <a:rect l="l" t="t" r="r" b="b"/>
            <a:pathLst>
              <a:path w="580389" h="908050">
                <a:moveTo>
                  <a:pt x="0" y="0"/>
                </a:moveTo>
                <a:lnTo>
                  <a:pt x="0" y="854976"/>
                </a:lnTo>
                <a:lnTo>
                  <a:pt x="47119" y="859016"/>
                </a:lnTo>
                <a:lnTo>
                  <a:pt x="93679" y="865001"/>
                </a:lnTo>
                <a:lnTo>
                  <a:pt x="139636" y="872893"/>
                </a:lnTo>
                <a:lnTo>
                  <a:pt x="184945" y="882654"/>
                </a:lnTo>
                <a:lnTo>
                  <a:pt x="229563" y="894246"/>
                </a:lnTo>
                <a:lnTo>
                  <a:pt x="273443" y="907630"/>
                </a:lnTo>
                <a:lnTo>
                  <a:pt x="580161" y="109715"/>
                </a:lnTo>
                <a:lnTo>
                  <a:pt x="534236" y="94128"/>
                </a:lnTo>
                <a:lnTo>
                  <a:pt x="487827" y="79649"/>
                </a:lnTo>
                <a:lnTo>
                  <a:pt x="440947" y="66299"/>
                </a:lnTo>
                <a:lnTo>
                  <a:pt x="393610" y="54095"/>
                </a:lnTo>
                <a:lnTo>
                  <a:pt x="345828" y="43056"/>
                </a:lnTo>
                <a:lnTo>
                  <a:pt x="297614" y="33202"/>
                </a:lnTo>
                <a:lnTo>
                  <a:pt x="248982" y="24551"/>
                </a:lnTo>
                <a:lnTo>
                  <a:pt x="199945" y="17121"/>
                </a:lnTo>
                <a:lnTo>
                  <a:pt x="150514" y="10933"/>
                </a:lnTo>
                <a:lnTo>
                  <a:pt x="100705" y="6004"/>
                </a:lnTo>
                <a:lnTo>
                  <a:pt x="50529" y="23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305" y="4983355"/>
            <a:ext cx="484505" cy="344805"/>
          </a:xfrm>
          <a:custGeom>
            <a:avLst/>
            <a:gdLst/>
            <a:ahLst/>
            <a:cxnLst/>
            <a:rect l="l" t="t" r="r" b="b"/>
            <a:pathLst>
              <a:path w="484505" h="344804">
                <a:moveTo>
                  <a:pt x="213139" y="0"/>
                </a:moveTo>
                <a:lnTo>
                  <a:pt x="0" y="344650"/>
                </a:lnTo>
                <a:lnTo>
                  <a:pt x="438563" y="344650"/>
                </a:lnTo>
                <a:lnTo>
                  <a:pt x="484195" y="102590"/>
                </a:lnTo>
                <a:lnTo>
                  <a:pt x="436731" y="90365"/>
                </a:lnTo>
                <a:lnTo>
                  <a:pt x="390141" y="76142"/>
                </a:lnTo>
                <a:lnTo>
                  <a:pt x="344457" y="59958"/>
                </a:lnTo>
                <a:lnTo>
                  <a:pt x="299708" y="41848"/>
                </a:lnTo>
                <a:lnTo>
                  <a:pt x="255926" y="21850"/>
                </a:lnTo>
                <a:lnTo>
                  <a:pt x="213139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5775" y="2052005"/>
            <a:ext cx="588010" cy="904875"/>
          </a:xfrm>
          <a:custGeom>
            <a:avLst/>
            <a:gdLst/>
            <a:ahLst/>
            <a:cxnLst/>
            <a:rect l="l" t="t" r="r" b="b"/>
            <a:pathLst>
              <a:path w="588010" h="904875">
                <a:moveTo>
                  <a:pt x="587971" y="0"/>
                </a:moveTo>
                <a:lnTo>
                  <a:pt x="536757" y="2021"/>
                </a:lnTo>
                <a:lnTo>
                  <a:pt x="485899" y="5354"/>
                </a:lnTo>
                <a:lnTo>
                  <a:pt x="435411" y="9983"/>
                </a:lnTo>
                <a:lnTo>
                  <a:pt x="385307" y="15889"/>
                </a:lnTo>
                <a:lnTo>
                  <a:pt x="335602" y="23055"/>
                </a:lnTo>
                <a:lnTo>
                  <a:pt x="286308" y="31462"/>
                </a:lnTo>
                <a:lnTo>
                  <a:pt x="237442" y="41094"/>
                </a:lnTo>
                <a:lnTo>
                  <a:pt x="189015" y="51932"/>
                </a:lnTo>
                <a:lnTo>
                  <a:pt x="141044" y="63959"/>
                </a:lnTo>
                <a:lnTo>
                  <a:pt x="93542" y="77158"/>
                </a:lnTo>
                <a:lnTo>
                  <a:pt x="46522" y="91509"/>
                </a:lnTo>
                <a:lnTo>
                  <a:pt x="0" y="106997"/>
                </a:lnTo>
                <a:lnTo>
                  <a:pt x="309105" y="904570"/>
                </a:lnTo>
                <a:lnTo>
                  <a:pt x="353817" y="891533"/>
                </a:lnTo>
                <a:lnTo>
                  <a:pt x="399282" y="880316"/>
                </a:lnTo>
                <a:lnTo>
                  <a:pt x="445466" y="870986"/>
                </a:lnTo>
                <a:lnTo>
                  <a:pt x="492333" y="863609"/>
                </a:lnTo>
                <a:lnTo>
                  <a:pt x="539846" y="858250"/>
                </a:lnTo>
                <a:lnTo>
                  <a:pt x="587971" y="854976"/>
                </a:lnTo>
                <a:lnTo>
                  <a:pt x="58797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366562"/>
            <a:ext cx="372110" cy="544195"/>
          </a:xfrm>
          <a:custGeom>
            <a:avLst/>
            <a:gdLst/>
            <a:ahLst/>
            <a:cxnLst/>
            <a:rect l="l" t="t" r="r" b="b"/>
            <a:pathLst>
              <a:path w="372110" h="544195">
                <a:moveTo>
                  <a:pt x="241660" y="0"/>
                </a:moveTo>
                <a:lnTo>
                  <a:pt x="0" y="69303"/>
                </a:lnTo>
                <a:lnTo>
                  <a:pt x="0" y="543880"/>
                </a:lnTo>
                <a:lnTo>
                  <a:pt x="371772" y="261213"/>
                </a:lnTo>
                <a:lnTo>
                  <a:pt x="345462" y="220636"/>
                </a:lnTo>
                <a:lnTo>
                  <a:pt x="320908" y="178776"/>
                </a:lnTo>
                <a:lnTo>
                  <a:pt x="298182" y="135707"/>
                </a:lnTo>
                <a:lnTo>
                  <a:pt x="277351" y="91504"/>
                </a:lnTo>
                <a:lnTo>
                  <a:pt x="258488" y="46244"/>
                </a:lnTo>
                <a:lnTo>
                  <a:pt x="24166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45" y="2203391"/>
            <a:ext cx="813435" cy="940435"/>
          </a:xfrm>
          <a:custGeom>
            <a:avLst/>
            <a:gdLst/>
            <a:ahLst/>
            <a:cxnLst/>
            <a:rect l="l" t="t" r="r" b="b"/>
            <a:pathLst>
              <a:path w="813435" h="940435">
                <a:moveTo>
                  <a:pt x="504063" y="0"/>
                </a:moveTo>
                <a:lnTo>
                  <a:pt x="458275" y="19848"/>
                </a:lnTo>
                <a:lnTo>
                  <a:pt x="413136" y="40826"/>
                </a:lnTo>
                <a:lnTo>
                  <a:pt x="368656" y="62914"/>
                </a:lnTo>
                <a:lnTo>
                  <a:pt x="324849" y="86095"/>
                </a:lnTo>
                <a:lnTo>
                  <a:pt x="281725" y="110352"/>
                </a:lnTo>
                <a:lnTo>
                  <a:pt x="239296" y="135667"/>
                </a:lnTo>
                <a:lnTo>
                  <a:pt x="197575" y="162023"/>
                </a:lnTo>
                <a:lnTo>
                  <a:pt x="156574" y="189401"/>
                </a:lnTo>
                <a:lnTo>
                  <a:pt x="116303" y="217784"/>
                </a:lnTo>
                <a:lnTo>
                  <a:pt x="76776" y="247154"/>
                </a:lnTo>
                <a:lnTo>
                  <a:pt x="38004" y="277495"/>
                </a:lnTo>
                <a:lnTo>
                  <a:pt x="0" y="308787"/>
                </a:lnTo>
                <a:lnTo>
                  <a:pt x="576084" y="940244"/>
                </a:lnTo>
                <a:lnTo>
                  <a:pt x="620174" y="907076"/>
                </a:lnTo>
                <a:lnTo>
                  <a:pt x="665976" y="876091"/>
                </a:lnTo>
                <a:lnTo>
                  <a:pt x="713409" y="847355"/>
                </a:lnTo>
                <a:lnTo>
                  <a:pt x="762390" y="820935"/>
                </a:lnTo>
                <a:lnTo>
                  <a:pt x="812838" y="796899"/>
                </a:lnTo>
                <a:lnTo>
                  <a:pt x="50406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249045"/>
            <a:chOff x="0" y="0"/>
            <a:chExt cx="7560309" cy="1249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2486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7324" y="2"/>
              <a:ext cx="1769745" cy="384810"/>
            </a:xfrm>
            <a:custGeom>
              <a:avLst/>
              <a:gdLst/>
              <a:ahLst/>
              <a:cxnLst/>
              <a:rect l="l" t="t" r="r" b="b"/>
              <a:pathLst>
                <a:path w="1769745" h="384810">
                  <a:moveTo>
                    <a:pt x="1769236" y="0"/>
                  </a:moveTo>
                  <a:lnTo>
                    <a:pt x="1386598" y="0"/>
                  </a:lnTo>
                  <a:lnTo>
                    <a:pt x="1769236" y="384594"/>
                  </a:lnTo>
                  <a:lnTo>
                    <a:pt x="1769236" y="0"/>
                  </a:lnTo>
                  <a:close/>
                </a:path>
                <a:path w="1769745" h="384810">
                  <a:moveTo>
                    <a:pt x="375818" y="0"/>
                  </a:moveTo>
                  <a:lnTo>
                    <a:pt x="0" y="0"/>
                  </a:lnTo>
                  <a:lnTo>
                    <a:pt x="0" y="377736"/>
                  </a:lnTo>
                  <a:lnTo>
                    <a:pt x="37581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5249" y="2"/>
              <a:ext cx="596900" cy="600075"/>
            </a:xfrm>
            <a:custGeom>
              <a:avLst/>
              <a:gdLst/>
              <a:ahLst/>
              <a:cxnLst/>
              <a:rect l="l" t="t" r="r" b="b"/>
              <a:pathLst>
                <a:path w="596900" h="600075">
                  <a:moveTo>
                    <a:pt x="596785" y="0"/>
                  </a:moveTo>
                  <a:lnTo>
                    <a:pt x="0" y="0"/>
                  </a:lnTo>
                  <a:lnTo>
                    <a:pt x="596785" y="599833"/>
                  </a:lnTo>
                  <a:lnTo>
                    <a:pt x="596785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7316" y="12"/>
              <a:ext cx="3535045" cy="1249045"/>
            </a:xfrm>
            <a:custGeom>
              <a:avLst/>
              <a:gdLst/>
              <a:ahLst/>
              <a:cxnLst/>
              <a:rect l="l" t="t" r="r" b="b"/>
              <a:pathLst>
                <a:path w="3535045" h="1249045">
                  <a:moveTo>
                    <a:pt x="1769237" y="1155865"/>
                  </a:moveTo>
                  <a:lnTo>
                    <a:pt x="885317" y="267449"/>
                  </a:lnTo>
                  <a:lnTo>
                    <a:pt x="885317" y="259181"/>
                  </a:lnTo>
                  <a:lnTo>
                    <a:pt x="0" y="1149019"/>
                  </a:lnTo>
                  <a:lnTo>
                    <a:pt x="0" y="1248638"/>
                  </a:lnTo>
                  <a:lnTo>
                    <a:pt x="667054" y="1248638"/>
                  </a:lnTo>
                  <a:lnTo>
                    <a:pt x="883932" y="1030655"/>
                  </a:lnTo>
                  <a:lnTo>
                    <a:pt x="883932" y="1036116"/>
                  </a:lnTo>
                  <a:lnTo>
                    <a:pt x="1095362" y="1248638"/>
                  </a:lnTo>
                  <a:lnTo>
                    <a:pt x="1769237" y="1248638"/>
                  </a:lnTo>
                  <a:lnTo>
                    <a:pt x="1769237" y="1155865"/>
                  </a:lnTo>
                  <a:close/>
                </a:path>
                <a:path w="3535045" h="1249045">
                  <a:moveTo>
                    <a:pt x="3534714" y="600443"/>
                  </a:moveTo>
                  <a:lnTo>
                    <a:pt x="2937332" y="0"/>
                  </a:lnTo>
                  <a:lnTo>
                    <a:pt x="2649410" y="0"/>
                  </a:lnTo>
                  <a:lnTo>
                    <a:pt x="2649410" y="480682"/>
                  </a:lnTo>
                  <a:lnTo>
                    <a:pt x="3413468" y="1248638"/>
                  </a:lnTo>
                  <a:lnTo>
                    <a:pt x="3534714" y="1248638"/>
                  </a:lnTo>
                  <a:lnTo>
                    <a:pt x="3534714" y="60044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2815" y="2"/>
              <a:ext cx="885825" cy="1249045"/>
            </a:xfrm>
            <a:custGeom>
              <a:avLst/>
              <a:gdLst/>
              <a:ahLst/>
              <a:cxnLst/>
              <a:rect l="l" t="t" r="r" b="b"/>
              <a:pathLst>
                <a:path w="885825" h="1249045">
                  <a:moveTo>
                    <a:pt x="404710" y="0"/>
                  </a:moveTo>
                  <a:lnTo>
                    <a:pt x="0" y="0"/>
                  </a:lnTo>
                  <a:lnTo>
                    <a:pt x="0" y="363296"/>
                  </a:lnTo>
                  <a:lnTo>
                    <a:pt x="880833" y="1248638"/>
                  </a:lnTo>
                  <a:lnTo>
                    <a:pt x="885316" y="1248638"/>
                  </a:lnTo>
                  <a:lnTo>
                    <a:pt x="885316" y="483057"/>
                  </a:lnTo>
                  <a:lnTo>
                    <a:pt x="404710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2815" y="363895"/>
              <a:ext cx="880744" cy="885190"/>
            </a:xfrm>
            <a:custGeom>
              <a:avLst/>
              <a:gdLst/>
              <a:ahLst/>
              <a:cxnLst/>
              <a:rect l="l" t="t" r="r" b="b"/>
              <a:pathLst>
                <a:path w="880745" h="885190">
                  <a:moveTo>
                    <a:pt x="0" y="0"/>
                  </a:moveTo>
                  <a:lnTo>
                    <a:pt x="0" y="770077"/>
                  </a:lnTo>
                  <a:lnTo>
                    <a:pt x="114084" y="884745"/>
                  </a:lnTo>
                  <a:lnTo>
                    <a:pt x="880249" y="884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5765" y="2"/>
              <a:ext cx="885825" cy="1249045"/>
            </a:xfrm>
            <a:custGeom>
              <a:avLst/>
              <a:gdLst/>
              <a:ahLst/>
              <a:cxnLst/>
              <a:rect l="l" t="t" r="r" b="b"/>
              <a:pathLst>
                <a:path w="885825" h="1249045">
                  <a:moveTo>
                    <a:pt x="885316" y="0"/>
                  </a:moveTo>
                  <a:lnTo>
                    <a:pt x="487425" y="0"/>
                  </a:lnTo>
                  <a:lnTo>
                    <a:pt x="0" y="489915"/>
                  </a:lnTo>
                  <a:lnTo>
                    <a:pt x="0" y="1248638"/>
                  </a:lnTo>
                  <a:lnTo>
                    <a:pt x="11277" y="1248638"/>
                  </a:lnTo>
                  <a:lnTo>
                    <a:pt x="885316" y="370154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7647" y="370751"/>
              <a:ext cx="873760" cy="878205"/>
            </a:xfrm>
            <a:custGeom>
              <a:avLst/>
              <a:gdLst/>
              <a:ahLst/>
              <a:cxnLst/>
              <a:rect l="l" t="t" r="r" b="b"/>
              <a:pathLst>
                <a:path w="873760" h="878205">
                  <a:moveTo>
                    <a:pt x="873442" y="0"/>
                  </a:moveTo>
                  <a:lnTo>
                    <a:pt x="0" y="877887"/>
                  </a:lnTo>
                  <a:lnTo>
                    <a:pt x="766165" y="877887"/>
                  </a:lnTo>
                  <a:lnTo>
                    <a:pt x="873442" y="770064"/>
                  </a:lnTo>
                  <a:lnTo>
                    <a:pt x="873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320" y="0"/>
              <a:ext cx="1154653" cy="364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035" y="0"/>
              <a:ext cx="807422" cy="237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17326" y="2"/>
              <a:ext cx="1769745" cy="1155700"/>
            </a:xfrm>
            <a:custGeom>
              <a:avLst/>
              <a:gdLst/>
              <a:ahLst/>
              <a:cxnLst/>
              <a:rect l="l" t="t" r="r" b="b"/>
              <a:pathLst>
                <a:path w="1769745" h="1155700">
                  <a:moveTo>
                    <a:pt x="1385989" y="0"/>
                  </a:moveTo>
                  <a:lnTo>
                    <a:pt x="376427" y="0"/>
                  </a:lnTo>
                  <a:lnTo>
                    <a:pt x="0" y="378345"/>
                  </a:lnTo>
                  <a:lnTo>
                    <a:pt x="0" y="1148422"/>
                  </a:lnTo>
                  <a:lnTo>
                    <a:pt x="883919" y="259981"/>
                  </a:lnTo>
                  <a:lnTo>
                    <a:pt x="883919" y="265442"/>
                  </a:lnTo>
                  <a:lnTo>
                    <a:pt x="1769237" y="1155280"/>
                  </a:lnTo>
                  <a:lnTo>
                    <a:pt x="1769237" y="385203"/>
                  </a:lnTo>
                  <a:lnTo>
                    <a:pt x="1385989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5764" y="2"/>
              <a:ext cx="487045" cy="489584"/>
            </a:xfrm>
            <a:custGeom>
              <a:avLst/>
              <a:gdLst/>
              <a:ahLst/>
              <a:cxnLst/>
              <a:rect l="l" t="t" r="r" b="b"/>
              <a:pathLst>
                <a:path w="487044" h="489584">
                  <a:moveTo>
                    <a:pt x="486829" y="0"/>
                  </a:moveTo>
                  <a:lnTo>
                    <a:pt x="0" y="0"/>
                  </a:lnTo>
                  <a:lnTo>
                    <a:pt x="0" y="489305"/>
                  </a:lnTo>
                  <a:lnTo>
                    <a:pt x="486829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847" y="2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5" h="607060">
                  <a:moveTo>
                    <a:pt x="603631" y="0"/>
                  </a:moveTo>
                  <a:lnTo>
                    <a:pt x="0" y="0"/>
                  </a:lnTo>
                  <a:lnTo>
                    <a:pt x="0" y="606717"/>
                  </a:lnTo>
                  <a:lnTo>
                    <a:pt x="603631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1845" y="2"/>
              <a:ext cx="885825" cy="1249045"/>
            </a:xfrm>
            <a:custGeom>
              <a:avLst/>
              <a:gdLst/>
              <a:ahLst/>
              <a:cxnLst/>
              <a:rect l="l" t="t" r="r" b="b"/>
              <a:pathLst>
                <a:path w="885825" h="1249045">
                  <a:moveTo>
                    <a:pt x="885329" y="0"/>
                  </a:moveTo>
                  <a:lnTo>
                    <a:pt x="604227" y="0"/>
                  </a:lnTo>
                  <a:lnTo>
                    <a:pt x="0" y="607301"/>
                  </a:lnTo>
                  <a:lnTo>
                    <a:pt x="0" y="1248638"/>
                  </a:lnTo>
                  <a:lnTo>
                    <a:pt x="128092" y="1248638"/>
                  </a:lnTo>
                  <a:lnTo>
                    <a:pt x="885329" y="487540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7815" y="0"/>
              <a:ext cx="499139" cy="8536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394" y="0"/>
              <a:ext cx="505101" cy="765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6534" y="12"/>
              <a:ext cx="7071359" cy="735965"/>
            </a:xfrm>
            <a:custGeom>
              <a:avLst/>
              <a:gdLst/>
              <a:ahLst/>
              <a:cxnLst/>
              <a:rect l="l" t="t" r="r" b="b"/>
              <a:pathLst>
                <a:path w="7071359" h="735965">
                  <a:moveTo>
                    <a:pt x="731647" y="0"/>
                  </a:moveTo>
                  <a:lnTo>
                    <a:pt x="0" y="0"/>
                  </a:lnTo>
                  <a:lnTo>
                    <a:pt x="0" y="735368"/>
                  </a:lnTo>
                  <a:lnTo>
                    <a:pt x="731647" y="0"/>
                  </a:lnTo>
                  <a:close/>
                </a:path>
                <a:path w="7071359" h="735965">
                  <a:moveTo>
                    <a:pt x="7070814" y="0"/>
                  </a:moveTo>
                  <a:lnTo>
                    <a:pt x="6345999" y="0"/>
                  </a:lnTo>
                  <a:lnTo>
                    <a:pt x="7070814" y="728510"/>
                  </a:lnTo>
                  <a:lnTo>
                    <a:pt x="7070814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8125" y="2"/>
              <a:ext cx="480059" cy="482600"/>
            </a:xfrm>
            <a:custGeom>
              <a:avLst/>
              <a:gdLst/>
              <a:ahLst/>
              <a:cxnLst/>
              <a:rect l="l" t="t" r="r" b="b"/>
              <a:pathLst>
                <a:path w="480060" h="482600">
                  <a:moveTo>
                    <a:pt x="479996" y="0"/>
                  </a:moveTo>
                  <a:lnTo>
                    <a:pt x="0" y="0"/>
                  </a:lnTo>
                  <a:lnTo>
                    <a:pt x="479996" y="482460"/>
                  </a:lnTo>
                  <a:lnTo>
                    <a:pt x="479996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7560309" cy="1244600"/>
            </a:xfrm>
            <a:custGeom>
              <a:avLst/>
              <a:gdLst/>
              <a:ahLst/>
              <a:cxnLst/>
              <a:rect l="l" t="t" r="r" b="b"/>
              <a:pathLst>
                <a:path w="7560309" h="1244600">
                  <a:moveTo>
                    <a:pt x="0" y="1244193"/>
                  </a:moveTo>
                  <a:lnTo>
                    <a:pt x="7560005" y="1244193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1244193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89825" y="153606"/>
            <a:ext cx="394970" cy="288290"/>
            <a:chOff x="6889825" y="153606"/>
            <a:chExt cx="394970" cy="288290"/>
          </a:xfrm>
        </p:grpSpPr>
        <p:sp>
          <p:nvSpPr>
            <p:cNvPr id="24" name="object 24"/>
            <p:cNvSpPr/>
            <p:nvPr/>
          </p:nvSpPr>
          <p:spPr>
            <a:xfrm>
              <a:off x="6889825" y="153606"/>
              <a:ext cx="22225" cy="288290"/>
            </a:xfrm>
            <a:custGeom>
              <a:avLst/>
              <a:gdLst/>
              <a:ahLst/>
              <a:cxnLst/>
              <a:rect l="l" t="t" r="r" b="b"/>
              <a:pathLst>
                <a:path w="22225" h="288290">
                  <a:moveTo>
                    <a:pt x="21704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21704" y="287997"/>
                  </a:lnTo>
                  <a:lnTo>
                    <a:pt x="217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1531" y="156098"/>
              <a:ext cx="283074" cy="28300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19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3496" y="1562646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2648496" y="0"/>
                </a:moveTo>
                <a:lnTo>
                  <a:pt x="1784502" y="0"/>
                </a:lnTo>
                <a:lnTo>
                  <a:pt x="0" y="0"/>
                </a:lnTo>
                <a:lnTo>
                  <a:pt x="0" y="296824"/>
                </a:lnTo>
                <a:lnTo>
                  <a:pt x="1784502" y="296824"/>
                </a:lnTo>
                <a:lnTo>
                  <a:pt x="2648496" y="296824"/>
                </a:lnTo>
                <a:lnTo>
                  <a:pt x="2648496" y="0"/>
                </a:lnTo>
                <a:close/>
              </a:path>
              <a:path w="6433820" h="297180">
                <a:moveTo>
                  <a:pt x="6433312" y="0"/>
                </a:moveTo>
                <a:lnTo>
                  <a:pt x="5264505" y="0"/>
                </a:lnTo>
                <a:lnTo>
                  <a:pt x="2648508" y="0"/>
                </a:lnTo>
                <a:lnTo>
                  <a:pt x="2648508" y="296824"/>
                </a:lnTo>
                <a:lnTo>
                  <a:pt x="5264505" y="296824"/>
                </a:lnTo>
                <a:lnTo>
                  <a:pt x="6433312" y="296824"/>
                </a:lnTo>
                <a:lnTo>
                  <a:pt x="6433312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84454"/>
              </p:ext>
            </p:extLst>
          </p:nvPr>
        </p:nvGraphicFramePr>
        <p:xfrm>
          <a:off x="543496" y="1562645"/>
          <a:ext cx="6431915" cy="322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2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390525" marR="357505" indent="-20955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DEL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2.166.100,00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COMUNICACIÓN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1.357.497,00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CULTURAL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LLINGÜÍSTICA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14.358.276,00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INSTITUCIONES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CULTURALES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17.131.979,00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458D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PATRIMONIO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HISTÓRICO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8.692.931,00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CPLD –D.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FÍSICA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</a:t>
                      </a:r>
                      <a:r>
                        <a:rPr sz="800" b="0" i="0" spc="-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DEPORTIVAS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FESTIVAS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5.335.307,00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ESTACIÓN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INVERNAL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MONTAÑA</a:t>
                      </a:r>
                      <a:r>
                        <a:rPr sz="800" b="0" i="0" spc="-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PAJARES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4.063.228,00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INSTALACIONES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DEPORTIVAS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PDO.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10.591.518,00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63.696.836,00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JUNTA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LEGISLATIVA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19.195.000,00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19.195.000,00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DEUDA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AMORT.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GAST.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DEUDA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652.641.000,00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652.641.000,00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413920" y="153602"/>
            <a:ext cx="7152640" cy="1095375"/>
            <a:chOff x="413920" y="153602"/>
            <a:chExt cx="7152640" cy="1095375"/>
          </a:xfrm>
        </p:grpSpPr>
        <p:sp>
          <p:nvSpPr>
            <p:cNvPr id="30" name="object 30"/>
            <p:cNvSpPr/>
            <p:nvPr/>
          </p:nvSpPr>
          <p:spPr>
            <a:xfrm>
              <a:off x="861352" y="680821"/>
              <a:ext cx="6699250" cy="561975"/>
            </a:xfrm>
            <a:custGeom>
              <a:avLst/>
              <a:gdLst/>
              <a:ahLst/>
              <a:cxnLst/>
              <a:rect l="l" t="t" r="r" b="b"/>
              <a:pathLst>
                <a:path w="6699250" h="561975">
                  <a:moveTo>
                    <a:pt x="0" y="561466"/>
                  </a:moveTo>
                  <a:lnTo>
                    <a:pt x="6698653" y="561466"/>
                  </a:lnTo>
                </a:path>
                <a:path w="6699250" h="561975">
                  <a:moveTo>
                    <a:pt x="6698653" y="0"/>
                  </a:moveTo>
                  <a:lnTo>
                    <a:pt x="0" y="0"/>
                  </a:lnTo>
                  <a:lnTo>
                    <a:pt x="0" y="561466"/>
                  </a:lnTo>
                </a:path>
              </a:pathLst>
            </a:custGeom>
            <a:ln w="12700">
              <a:solidFill>
                <a:srgbClr val="F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3920" y="153602"/>
              <a:ext cx="684530" cy="980440"/>
            </a:xfrm>
            <a:custGeom>
              <a:avLst/>
              <a:gdLst/>
              <a:ahLst/>
              <a:cxnLst/>
              <a:rect l="l" t="t" r="r" b="b"/>
              <a:pathLst>
                <a:path w="684530" h="980440">
                  <a:moveTo>
                    <a:pt x="359562" y="0"/>
                  </a:moveTo>
                  <a:lnTo>
                    <a:pt x="307265" y="609"/>
                  </a:lnTo>
                  <a:lnTo>
                    <a:pt x="255234" y="2423"/>
                  </a:lnTo>
                  <a:lnTo>
                    <a:pt x="203494" y="5422"/>
                  </a:lnTo>
                  <a:lnTo>
                    <a:pt x="152074" y="9585"/>
                  </a:lnTo>
                  <a:lnTo>
                    <a:pt x="101000" y="14891"/>
                  </a:lnTo>
                  <a:lnTo>
                    <a:pt x="50299" y="21321"/>
                  </a:lnTo>
                  <a:lnTo>
                    <a:pt x="0" y="28854"/>
                  </a:lnTo>
                  <a:lnTo>
                    <a:pt x="179184" y="980389"/>
                  </a:lnTo>
                  <a:lnTo>
                    <a:pt x="223370" y="974712"/>
                  </a:lnTo>
                  <a:lnTo>
                    <a:pt x="268211" y="970481"/>
                  </a:lnTo>
                  <a:lnTo>
                    <a:pt x="313633" y="967839"/>
                  </a:lnTo>
                  <a:lnTo>
                    <a:pt x="359562" y="966927"/>
                  </a:lnTo>
                  <a:lnTo>
                    <a:pt x="396395" y="967545"/>
                  </a:lnTo>
                  <a:lnTo>
                    <a:pt x="432989" y="969279"/>
                  </a:lnTo>
                  <a:lnTo>
                    <a:pt x="469213" y="971952"/>
                  </a:lnTo>
                  <a:lnTo>
                    <a:pt x="504939" y="975385"/>
                  </a:lnTo>
                  <a:lnTo>
                    <a:pt x="684187" y="23850"/>
                  </a:lnTo>
                  <a:lnTo>
                    <a:pt x="631082" y="16607"/>
                  </a:lnTo>
                  <a:lnTo>
                    <a:pt x="577548" y="10656"/>
                  </a:lnTo>
                  <a:lnTo>
                    <a:pt x="523608" y="6010"/>
                  </a:lnTo>
                  <a:lnTo>
                    <a:pt x="469282" y="2678"/>
                  </a:lnTo>
                  <a:lnTo>
                    <a:pt x="414593" y="671"/>
                  </a:lnTo>
                  <a:lnTo>
                    <a:pt x="359562" y="0"/>
                  </a:lnTo>
                  <a:close/>
                </a:path>
              </a:pathLst>
            </a:custGeom>
            <a:solidFill>
              <a:srgbClr val="FB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4028" y="632295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59">
                  <a:moveTo>
                    <a:pt x="201764" y="0"/>
                  </a:moveTo>
                  <a:lnTo>
                    <a:pt x="155502" y="5328"/>
                  </a:lnTo>
                  <a:lnTo>
                    <a:pt x="113034" y="20505"/>
                  </a:lnTo>
                  <a:lnTo>
                    <a:pt x="75572" y="44321"/>
                  </a:lnTo>
                  <a:lnTo>
                    <a:pt x="44326" y="75564"/>
                  </a:lnTo>
                  <a:lnTo>
                    <a:pt x="20507" y="113024"/>
                  </a:lnTo>
                  <a:lnTo>
                    <a:pt x="5328" y="155490"/>
                  </a:lnTo>
                  <a:lnTo>
                    <a:pt x="0" y="201752"/>
                  </a:lnTo>
                  <a:lnTo>
                    <a:pt x="5328" y="248014"/>
                  </a:lnTo>
                  <a:lnTo>
                    <a:pt x="20507" y="290482"/>
                  </a:lnTo>
                  <a:lnTo>
                    <a:pt x="44326" y="327945"/>
                  </a:lnTo>
                  <a:lnTo>
                    <a:pt x="75572" y="359191"/>
                  </a:lnTo>
                  <a:lnTo>
                    <a:pt x="113034" y="383009"/>
                  </a:lnTo>
                  <a:lnTo>
                    <a:pt x="155502" y="398188"/>
                  </a:lnTo>
                  <a:lnTo>
                    <a:pt x="201764" y="403517"/>
                  </a:lnTo>
                  <a:lnTo>
                    <a:pt x="248027" y="398188"/>
                  </a:lnTo>
                  <a:lnTo>
                    <a:pt x="290495" y="383009"/>
                  </a:lnTo>
                  <a:lnTo>
                    <a:pt x="327957" y="359191"/>
                  </a:lnTo>
                  <a:lnTo>
                    <a:pt x="359203" y="327945"/>
                  </a:lnTo>
                  <a:lnTo>
                    <a:pt x="383021" y="290482"/>
                  </a:lnTo>
                  <a:lnTo>
                    <a:pt x="398200" y="248014"/>
                  </a:lnTo>
                  <a:lnTo>
                    <a:pt x="403529" y="201752"/>
                  </a:lnTo>
                  <a:lnTo>
                    <a:pt x="398200" y="155490"/>
                  </a:lnTo>
                  <a:lnTo>
                    <a:pt x="383021" y="113024"/>
                  </a:lnTo>
                  <a:lnTo>
                    <a:pt x="359203" y="75564"/>
                  </a:lnTo>
                  <a:lnTo>
                    <a:pt x="327957" y="44321"/>
                  </a:lnTo>
                  <a:lnTo>
                    <a:pt x="290495" y="20505"/>
                  </a:lnTo>
                  <a:lnTo>
                    <a:pt x="248027" y="5328"/>
                  </a:lnTo>
                  <a:lnTo>
                    <a:pt x="201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07299" y="726947"/>
            <a:ext cx="6264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4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</a:t>
            </a:r>
            <a:r>
              <a:rPr sz="1400" b="1" spc="-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presupuestario.</a:t>
            </a:r>
            <a:r>
              <a:rPr sz="1400" b="1" spc="-8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Aplicación</a:t>
            </a:r>
            <a:r>
              <a:rPr sz="1400" b="1" spc="-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400" b="1" spc="-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400" b="1" spc="-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  <a:r>
              <a:rPr sz="1400" b="1" spc="-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400" b="1" spc="-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Presupuestos</a:t>
            </a:r>
            <a:r>
              <a:rPr sz="1400" b="1" spc="-8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Iniciales</a:t>
            </a:r>
            <a:r>
              <a:rPr sz="1400" b="1" spc="-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400" b="1" spc="-6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sz="1400" b="1" spc="-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400" b="1" spc="-9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</a:t>
            </a:r>
            <a:r>
              <a:rPr sz="1400" b="1" spc="-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sz="1400" b="1" spc="-6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sz="1400" b="1" spc="-6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secciones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20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1355" y="723722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2648483" y="0"/>
                </a:moveTo>
                <a:lnTo>
                  <a:pt x="1784502" y="0"/>
                </a:lnTo>
                <a:lnTo>
                  <a:pt x="0" y="0"/>
                </a:lnTo>
                <a:lnTo>
                  <a:pt x="0" y="296837"/>
                </a:lnTo>
                <a:lnTo>
                  <a:pt x="1784489" y="296837"/>
                </a:lnTo>
                <a:lnTo>
                  <a:pt x="2648483" y="296837"/>
                </a:lnTo>
                <a:lnTo>
                  <a:pt x="2648483" y="0"/>
                </a:lnTo>
                <a:close/>
              </a:path>
              <a:path w="6433820" h="297180">
                <a:moveTo>
                  <a:pt x="6433299" y="0"/>
                </a:moveTo>
                <a:lnTo>
                  <a:pt x="5264493" y="0"/>
                </a:lnTo>
                <a:lnTo>
                  <a:pt x="2648496" y="0"/>
                </a:lnTo>
                <a:lnTo>
                  <a:pt x="2648496" y="296837"/>
                </a:lnTo>
                <a:lnTo>
                  <a:pt x="5264493" y="296837"/>
                </a:lnTo>
                <a:lnTo>
                  <a:pt x="6433299" y="296837"/>
                </a:lnTo>
                <a:lnTo>
                  <a:pt x="6433299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37909"/>
              </p:ext>
            </p:extLst>
          </p:nvPr>
        </p:nvGraphicFramePr>
        <p:xfrm>
          <a:off x="531355" y="723717"/>
          <a:ext cx="6431915" cy="3275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471805" marR="278130" indent="-1866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CONSULTIVO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PDO.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ASTURIAS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ALTO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ASESORAMIENTO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C.A.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1.846.230,00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1.846.230,00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R="28448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SINDICATURA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CUENTAS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CONTROL EXTERNO S.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3.557.045,00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3.557.045,00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17525" marR="325120" indent="-1816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Cª.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INDUS.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SERVICIOS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3.730.750,00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71830" marR="184150" indent="-4565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INDUST.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TJ.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ENERGÍA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MODERNIZACIÓN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INDUSTRIAL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2.687.431,00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DERARROLLO EC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SOSTENIBLE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15.923.375,00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741G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ACTUACIONES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MATERIA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ENERGÍA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135.720.382,00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R="31242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AMBIENTAL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MEJORA DEL MEDIO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AMBIENTE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26.134.403,00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635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HIDRÁULICAS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115.847.564,00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5619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COMERCIO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PROMOCIÓN COMERCIO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FERIAS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ARTESANÍA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5.527.982,00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305.571.887,00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7E409F6C-8035-514D-ACA9-9DF63A936EAB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21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919" y="724128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5264493" y="0"/>
                </a:moveTo>
                <a:lnTo>
                  <a:pt x="2648496" y="0"/>
                </a:lnTo>
                <a:lnTo>
                  <a:pt x="1784502" y="0"/>
                </a:lnTo>
                <a:lnTo>
                  <a:pt x="0" y="0"/>
                </a:lnTo>
                <a:lnTo>
                  <a:pt x="0" y="296824"/>
                </a:lnTo>
                <a:lnTo>
                  <a:pt x="1784502" y="296824"/>
                </a:lnTo>
                <a:lnTo>
                  <a:pt x="2648496" y="296824"/>
                </a:lnTo>
                <a:lnTo>
                  <a:pt x="5264493" y="296824"/>
                </a:lnTo>
                <a:lnTo>
                  <a:pt x="5264493" y="0"/>
                </a:lnTo>
                <a:close/>
              </a:path>
              <a:path w="6433820" h="297180">
                <a:moveTo>
                  <a:pt x="6433312" y="0"/>
                </a:moveTo>
                <a:lnTo>
                  <a:pt x="5264505" y="0"/>
                </a:lnTo>
                <a:lnTo>
                  <a:pt x="5264505" y="296824"/>
                </a:lnTo>
                <a:lnTo>
                  <a:pt x="6433312" y="296824"/>
                </a:lnTo>
                <a:lnTo>
                  <a:pt x="6433312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49534"/>
              </p:ext>
            </p:extLst>
          </p:nvPr>
        </p:nvGraphicFramePr>
        <p:xfrm>
          <a:off x="552919" y="724123"/>
          <a:ext cx="6431915" cy="376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Cª.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PRESIDENCIA,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40080" marR="238760" indent="-393700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R.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DEMOGRÁFICO,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IGUALDAD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TURISMO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43840" algn="r">
                        <a:lnSpc>
                          <a:spcPct val="10000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28.613.722,00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PUBLICACIONES,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ARCHIVOS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2.188.360,00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VICEPRESIDENCIA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VICEPRESIDENCIA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1.106.350,00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 JURÍDICO DEL PDO.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1.918.440,00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IGUALDAD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POLÍTICAS DE IGUALDAD ENTRE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M&amp;H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14.837.739,00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EMPLEO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6.705.150,00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64845" marR="258445" indent="-3663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DIGITAL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INTELIG. ARTIFICIAL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SISTEMAS DE INFORMACIÓN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COMUNICACIONES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96.588.852,00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ESCUELA DE SEGURIDAD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620.030,00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DEMOGRÁFICO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DEMOGRÁFICO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2.895.018,00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EMIGRACIÓN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POLIT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RETORNO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PROG.EMIGRACIÓN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2.815.490,00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 COMUN.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99.890,00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COORD.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PROMOCIÓN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40.587.909,00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IAAP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ADOLFO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POSADA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SELECCIÓN,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PERFEC.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PERSONAL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5.408.696,00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204.385.646,00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898F965F-F610-0D46-BE42-DCFB017807DB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22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1682" y="720005"/>
            <a:ext cx="6433820" cy="3682834"/>
            <a:chOff x="561682" y="720005"/>
            <a:chExt cx="6433820" cy="4008120"/>
          </a:xfrm>
        </p:grpSpPr>
        <p:sp>
          <p:nvSpPr>
            <p:cNvPr id="7" name="object 7"/>
            <p:cNvSpPr/>
            <p:nvPr/>
          </p:nvSpPr>
          <p:spPr>
            <a:xfrm>
              <a:off x="561682" y="723176"/>
              <a:ext cx="6433820" cy="297180"/>
            </a:xfrm>
            <a:custGeom>
              <a:avLst/>
              <a:gdLst/>
              <a:ahLst/>
              <a:cxnLst/>
              <a:rect l="l" t="t" r="r" b="b"/>
              <a:pathLst>
                <a:path w="6433820" h="297180">
                  <a:moveTo>
                    <a:pt x="2648496" y="0"/>
                  </a:moveTo>
                  <a:lnTo>
                    <a:pt x="1784502" y="0"/>
                  </a:lnTo>
                  <a:lnTo>
                    <a:pt x="0" y="0"/>
                  </a:lnTo>
                  <a:lnTo>
                    <a:pt x="0" y="296837"/>
                  </a:lnTo>
                  <a:lnTo>
                    <a:pt x="1784502" y="296837"/>
                  </a:lnTo>
                  <a:lnTo>
                    <a:pt x="2648496" y="296837"/>
                  </a:lnTo>
                  <a:lnTo>
                    <a:pt x="2648496" y="0"/>
                  </a:lnTo>
                  <a:close/>
                </a:path>
                <a:path w="6433820" h="297180">
                  <a:moveTo>
                    <a:pt x="6433312" y="0"/>
                  </a:moveTo>
                  <a:lnTo>
                    <a:pt x="5264505" y="0"/>
                  </a:lnTo>
                  <a:lnTo>
                    <a:pt x="2648508" y="0"/>
                  </a:lnTo>
                  <a:lnTo>
                    <a:pt x="2648508" y="296837"/>
                  </a:lnTo>
                  <a:lnTo>
                    <a:pt x="5264505" y="296837"/>
                  </a:lnTo>
                  <a:lnTo>
                    <a:pt x="6433312" y="296837"/>
                  </a:lnTo>
                  <a:lnTo>
                    <a:pt x="6433312" y="0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1682" y="1020000"/>
              <a:ext cx="1784985" cy="3475990"/>
            </a:xfrm>
            <a:custGeom>
              <a:avLst/>
              <a:gdLst/>
              <a:ahLst/>
              <a:cxnLst/>
              <a:rect l="l" t="t" r="r" b="b"/>
              <a:pathLst>
                <a:path w="1784985" h="3475990">
                  <a:moveTo>
                    <a:pt x="1784502" y="3250120"/>
                  </a:moveTo>
                  <a:lnTo>
                    <a:pt x="0" y="3250120"/>
                  </a:lnTo>
                  <a:lnTo>
                    <a:pt x="0" y="3475723"/>
                  </a:lnTo>
                  <a:lnTo>
                    <a:pt x="1784502" y="3475723"/>
                  </a:lnTo>
                  <a:lnTo>
                    <a:pt x="1784502" y="3250120"/>
                  </a:lnTo>
                  <a:close/>
                </a:path>
                <a:path w="1784985" h="3475990">
                  <a:moveTo>
                    <a:pt x="1784502" y="2798902"/>
                  </a:moveTo>
                  <a:lnTo>
                    <a:pt x="0" y="2798902"/>
                  </a:lnTo>
                  <a:lnTo>
                    <a:pt x="0" y="3250107"/>
                  </a:lnTo>
                  <a:lnTo>
                    <a:pt x="1784502" y="3250107"/>
                  </a:lnTo>
                  <a:lnTo>
                    <a:pt x="1784502" y="2798902"/>
                  </a:lnTo>
                  <a:close/>
                </a:path>
                <a:path w="1784985" h="3475990">
                  <a:moveTo>
                    <a:pt x="1784502" y="2347684"/>
                  </a:moveTo>
                  <a:lnTo>
                    <a:pt x="0" y="2347684"/>
                  </a:lnTo>
                  <a:lnTo>
                    <a:pt x="0" y="2798889"/>
                  </a:lnTo>
                  <a:lnTo>
                    <a:pt x="1784502" y="2798889"/>
                  </a:lnTo>
                  <a:lnTo>
                    <a:pt x="1784502" y="2347684"/>
                  </a:lnTo>
                  <a:close/>
                </a:path>
                <a:path w="1784985" h="3475990">
                  <a:moveTo>
                    <a:pt x="1784502" y="1896465"/>
                  </a:moveTo>
                  <a:lnTo>
                    <a:pt x="0" y="1896465"/>
                  </a:lnTo>
                  <a:lnTo>
                    <a:pt x="0" y="2347671"/>
                  </a:lnTo>
                  <a:lnTo>
                    <a:pt x="1784502" y="2347671"/>
                  </a:lnTo>
                  <a:lnTo>
                    <a:pt x="1784502" y="1896465"/>
                  </a:lnTo>
                  <a:close/>
                </a:path>
                <a:path w="1784985" h="3475990">
                  <a:moveTo>
                    <a:pt x="1784502" y="1445247"/>
                  </a:moveTo>
                  <a:lnTo>
                    <a:pt x="0" y="1445247"/>
                  </a:lnTo>
                  <a:lnTo>
                    <a:pt x="0" y="1896452"/>
                  </a:lnTo>
                  <a:lnTo>
                    <a:pt x="1784502" y="1896452"/>
                  </a:lnTo>
                  <a:lnTo>
                    <a:pt x="1784502" y="1445247"/>
                  </a:lnTo>
                  <a:close/>
                </a:path>
                <a:path w="1784985" h="3475990">
                  <a:moveTo>
                    <a:pt x="1784502" y="994041"/>
                  </a:moveTo>
                  <a:lnTo>
                    <a:pt x="0" y="994041"/>
                  </a:lnTo>
                  <a:lnTo>
                    <a:pt x="0" y="1445234"/>
                  </a:lnTo>
                  <a:lnTo>
                    <a:pt x="1784502" y="1445234"/>
                  </a:lnTo>
                  <a:lnTo>
                    <a:pt x="1784502" y="994041"/>
                  </a:lnTo>
                  <a:close/>
                </a:path>
                <a:path w="1784985" h="3475990">
                  <a:moveTo>
                    <a:pt x="1784502" y="542810"/>
                  </a:moveTo>
                  <a:lnTo>
                    <a:pt x="0" y="542810"/>
                  </a:lnTo>
                  <a:lnTo>
                    <a:pt x="0" y="994016"/>
                  </a:lnTo>
                  <a:lnTo>
                    <a:pt x="1784502" y="994016"/>
                  </a:lnTo>
                  <a:lnTo>
                    <a:pt x="1784502" y="542810"/>
                  </a:lnTo>
                  <a:close/>
                </a:path>
                <a:path w="1784985" h="3475990">
                  <a:moveTo>
                    <a:pt x="1784502" y="0"/>
                  </a:moveTo>
                  <a:lnTo>
                    <a:pt x="0" y="0"/>
                  </a:lnTo>
                  <a:lnTo>
                    <a:pt x="0" y="542798"/>
                  </a:lnTo>
                  <a:lnTo>
                    <a:pt x="1784502" y="542798"/>
                  </a:lnTo>
                  <a:lnTo>
                    <a:pt x="1784502" y="0"/>
                  </a:lnTo>
                  <a:close/>
                </a:path>
              </a:pathLst>
            </a:custGeom>
            <a:solidFill>
              <a:srgbClr val="C4C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6185" y="4495723"/>
              <a:ext cx="4648835" cy="226060"/>
            </a:xfrm>
            <a:custGeom>
              <a:avLst/>
              <a:gdLst/>
              <a:ahLst/>
              <a:cxnLst/>
              <a:rect l="l" t="t" r="r" b="b"/>
              <a:pathLst>
                <a:path w="4648834" h="226060">
                  <a:moveTo>
                    <a:pt x="863993" y="0"/>
                  </a:moveTo>
                  <a:lnTo>
                    <a:pt x="0" y="0"/>
                  </a:lnTo>
                  <a:lnTo>
                    <a:pt x="0" y="225602"/>
                  </a:lnTo>
                  <a:lnTo>
                    <a:pt x="863993" y="225602"/>
                  </a:lnTo>
                  <a:lnTo>
                    <a:pt x="863993" y="0"/>
                  </a:lnTo>
                  <a:close/>
                </a:path>
                <a:path w="4648834" h="226060">
                  <a:moveTo>
                    <a:pt x="4648809" y="0"/>
                  </a:moveTo>
                  <a:lnTo>
                    <a:pt x="3480003" y="0"/>
                  </a:lnTo>
                  <a:lnTo>
                    <a:pt x="864006" y="0"/>
                  </a:lnTo>
                  <a:lnTo>
                    <a:pt x="864006" y="225602"/>
                  </a:lnTo>
                  <a:lnTo>
                    <a:pt x="3480003" y="225602"/>
                  </a:lnTo>
                  <a:lnTo>
                    <a:pt x="4648809" y="225602"/>
                  </a:lnTo>
                  <a:lnTo>
                    <a:pt x="4648809" y="0"/>
                  </a:lnTo>
                  <a:close/>
                </a:path>
              </a:pathLst>
            </a:custGeom>
            <a:solidFill>
              <a:srgbClr val="FFE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46186" y="729531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80">
                  <a:moveTo>
                    <a:pt x="0" y="2841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0186" y="729531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80">
                  <a:moveTo>
                    <a:pt x="0" y="2841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6187" y="729531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h="284480">
                  <a:moveTo>
                    <a:pt x="0" y="2841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0186" y="4505256"/>
              <a:ext cx="0" cy="207010"/>
            </a:xfrm>
            <a:custGeom>
              <a:avLst/>
              <a:gdLst/>
              <a:ahLst/>
              <a:cxnLst/>
              <a:rect l="l" t="t" r="r" b="b"/>
              <a:pathLst>
                <a:path h="207010">
                  <a:moveTo>
                    <a:pt x="0" y="20655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26187" y="4505256"/>
              <a:ext cx="0" cy="207010"/>
            </a:xfrm>
            <a:custGeom>
              <a:avLst/>
              <a:gdLst/>
              <a:ahLst/>
              <a:cxnLst/>
              <a:rect l="l" t="t" r="r" b="b"/>
              <a:pathLst>
                <a:path h="207010">
                  <a:moveTo>
                    <a:pt x="0" y="20655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4864" y="1337199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4864" y="1562808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4864" y="1788417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4864" y="2014027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4864" y="2239635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4864" y="2465244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4864" y="2690853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4864" y="2916462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4864" y="3142071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4864" y="3367680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4864" y="3593289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4864" y="3818897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4864" y="4044506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4864" y="4270115"/>
              <a:ext cx="1781810" cy="0"/>
            </a:xfrm>
            <a:custGeom>
              <a:avLst/>
              <a:gdLst/>
              <a:ahLst/>
              <a:cxnLst/>
              <a:rect l="l" t="t" r="r" b="b"/>
              <a:pathLst>
                <a:path w="1781810">
                  <a:moveTo>
                    <a:pt x="0" y="0"/>
                  </a:moveTo>
                  <a:lnTo>
                    <a:pt x="178132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1689" y="723180"/>
              <a:ext cx="1784985" cy="0"/>
            </a:xfrm>
            <a:custGeom>
              <a:avLst/>
              <a:gdLst/>
              <a:ahLst/>
              <a:cxnLst/>
              <a:rect l="l" t="t" r="r" b="b"/>
              <a:pathLst>
                <a:path w="1784985">
                  <a:moveTo>
                    <a:pt x="0" y="0"/>
                  </a:moveTo>
                  <a:lnTo>
                    <a:pt x="1784502" y="0"/>
                  </a:lnTo>
                </a:path>
              </a:pathLst>
            </a:custGeom>
            <a:ln w="6350">
              <a:solidFill>
                <a:srgbClr val="066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46186" y="723180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3993" y="0"/>
                  </a:lnTo>
                </a:path>
              </a:pathLst>
            </a:custGeom>
            <a:ln w="6350">
              <a:solidFill>
                <a:srgbClr val="066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10186" y="723180"/>
              <a:ext cx="2616200" cy="0"/>
            </a:xfrm>
            <a:custGeom>
              <a:avLst/>
              <a:gdLst/>
              <a:ahLst/>
              <a:cxnLst/>
              <a:rect l="l" t="t" r="r" b="b"/>
              <a:pathLst>
                <a:path w="2616200">
                  <a:moveTo>
                    <a:pt x="0" y="0"/>
                  </a:moveTo>
                  <a:lnTo>
                    <a:pt x="2615996" y="0"/>
                  </a:lnTo>
                </a:path>
              </a:pathLst>
            </a:custGeom>
            <a:ln w="6350">
              <a:solidFill>
                <a:srgbClr val="066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26187" y="723180"/>
              <a:ext cx="1169035" cy="0"/>
            </a:xfrm>
            <a:custGeom>
              <a:avLst/>
              <a:gdLst/>
              <a:ahLst/>
              <a:cxnLst/>
              <a:rect l="l" t="t" r="r" b="b"/>
              <a:pathLst>
                <a:path w="1169034">
                  <a:moveTo>
                    <a:pt x="0" y="0"/>
                  </a:moveTo>
                  <a:lnTo>
                    <a:pt x="1168806" y="0"/>
                  </a:lnTo>
                </a:path>
              </a:pathLst>
            </a:custGeom>
            <a:ln w="6350">
              <a:solidFill>
                <a:srgbClr val="066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46186" y="738999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h="255905">
                  <a:moveTo>
                    <a:pt x="0" y="25571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43010" y="726363"/>
              <a:ext cx="6350" cy="290830"/>
            </a:xfrm>
            <a:custGeom>
              <a:avLst/>
              <a:gdLst/>
              <a:ahLst/>
              <a:cxnLst/>
              <a:rect l="l" t="t" r="r" b="b"/>
              <a:pathLst>
                <a:path w="6350" h="290830">
                  <a:moveTo>
                    <a:pt x="6350" y="287299"/>
                  </a:moveTo>
                  <a:lnTo>
                    <a:pt x="5410" y="285051"/>
                  </a:lnTo>
                  <a:lnTo>
                    <a:pt x="3175" y="284124"/>
                  </a:lnTo>
                  <a:lnTo>
                    <a:pt x="927" y="285051"/>
                  </a:lnTo>
                  <a:lnTo>
                    <a:pt x="0" y="287299"/>
                  </a:lnTo>
                  <a:lnTo>
                    <a:pt x="927" y="289547"/>
                  </a:lnTo>
                  <a:lnTo>
                    <a:pt x="3175" y="290474"/>
                  </a:lnTo>
                  <a:lnTo>
                    <a:pt x="5410" y="289547"/>
                  </a:lnTo>
                  <a:lnTo>
                    <a:pt x="6350" y="287299"/>
                  </a:lnTo>
                  <a:close/>
                </a:path>
                <a:path w="6350" h="29083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10186" y="738999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h="255905">
                  <a:moveTo>
                    <a:pt x="0" y="25571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07004" y="726363"/>
              <a:ext cx="6350" cy="290830"/>
            </a:xfrm>
            <a:custGeom>
              <a:avLst/>
              <a:gdLst/>
              <a:ahLst/>
              <a:cxnLst/>
              <a:rect l="l" t="t" r="r" b="b"/>
              <a:pathLst>
                <a:path w="6350" h="290830">
                  <a:moveTo>
                    <a:pt x="6350" y="287299"/>
                  </a:moveTo>
                  <a:lnTo>
                    <a:pt x="5422" y="285051"/>
                  </a:lnTo>
                  <a:lnTo>
                    <a:pt x="3175" y="284124"/>
                  </a:lnTo>
                  <a:lnTo>
                    <a:pt x="927" y="285051"/>
                  </a:lnTo>
                  <a:lnTo>
                    <a:pt x="0" y="287299"/>
                  </a:lnTo>
                  <a:lnTo>
                    <a:pt x="927" y="289547"/>
                  </a:lnTo>
                  <a:lnTo>
                    <a:pt x="3175" y="290474"/>
                  </a:lnTo>
                  <a:lnTo>
                    <a:pt x="5422" y="289547"/>
                  </a:lnTo>
                  <a:lnTo>
                    <a:pt x="6350" y="287299"/>
                  </a:lnTo>
                  <a:close/>
                </a:path>
                <a:path w="6350" h="29083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26187" y="738999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h="255905">
                  <a:moveTo>
                    <a:pt x="0" y="25571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23000" y="726363"/>
              <a:ext cx="6350" cy="290830"/>
            </a:xfrm>
            <a:custGeom>
              <a:avLst/>
              <a:gdLst/>
              <a:ahLst/>
              <a:cxnLst/>
              <a:rect l="l" t="t" r="r" b="b"/>
              <a:pathLst>
                <a:path w="6350" h="290830">
                  <a:moveTo>
                    <a:pt x="6350" y="287299"/>
                  </a:moveTo>
                  <a:lnTo>
                    <a:pt x="5422" y="285051"/>
                  </a:lnTo>
                  <a:lnTo>
                    <a:pt x="3175" y="284124"/>
                  </a:lnTo>
                  <a:lnTo>
                    <a:pt x="939" y="285051"/>
                  </a:lnTo>
                  <a:lnTo>
                    <a:pt x="0" y="287299"/>
                  </a:lnTo>
                  <a:lnTo>
                    <a:pt x="939" y="289547"/>
                  </a:lnTo>
                  <a:lnTo>
                    <a:pt x="3175" y="290474"/>
                  </a:lnTo>
                  <a:lnTo>
                    <a:pt x="5422" y="289547"/>
                  </a:lnTo>
                  <a:lnTo>
                    <a:pt x="6350" y="287299"/>
                  </a:lnTo>
                  <a:close/>
                </a:path>
                <a:path w="6350" h="29083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10186" y="4514634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17839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07004" y="4502086"/>
              <a:ext cx="6350" cy="213360"/>
            </a:xfrm>
            <a:custGeom>
              <a:avLst/>
              <a:gdLst/>
              <a:ahLst/>
              <a:cxnLst/>
              <a:rect l="l" t="t" r="r" b="b"/>
              <a:pathLst>
                <a:path w="6350" h="213360">
                  <a:moveTo>
                    <a:pt x="6350" y="209727"/>
                  </a:moveTo>
                  <a:lnTo>
                    <a:pt x="5422" y="207479"/>
                  </a:lnTo>
                  <a:lnTo>
                    <a:pt x="3175" y="206552"/>
                  </a:lnTo>
                  <a:lnTo>
                    <a:pt x="927" y="207479"/>
                  </a:lnTo>
                  <a:lnTo>
                    <a:pt x="0" y="209727"/>
                  </a:lnTo>
                  <a:lnTo>
                    <a:pt x="927" y="211975"/>
                  </a:lnTo>
                  <a:lnTo>
                    <a:pt x="3175" y="212902"/>
                  </a:lnTo>
                  <a:lnTo>
                    <a:pt x="5422" y="211975"/>
                  </a:lnTo>
                  <a:lnTo>
                    <a:pt x="6350" y="209727"/>
                  </a:lnTo>
                  <a:close/>
                </a:path>
                <a:path w="6350" h="21336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26187" y="4514634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17839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23000" y="4502086"/>
              <a:ext cx="6350" cy="213360"/>
            </a:xfrm>
            <a:custGeom>
              <a:avLst/>
              <a:gdLst/>
              <a:ahLst/>
              <a:cxnLst/>
              <a:rect l="l" t="t" r="r" b="b"/>
              <a:pathLst>
                <a:path w="6350" h="213360">
                  <a:moveTo>
                    <a:pt x="6350" y="209727"/>
                  </a:moveTo>
                  <a:lnTo>
                    <a:pt x="5422" y="207479"/>
                  </a:lnTo>
                  <a:lnTo>
                    <a:pt x="3175" y="206552"/>
                  </a:lnTo>
                  <a:lnTo>
                    <a:pt x="939" y="207479"/>
                  </a:lnTo>
                  <a:lnTo>
                    <a:pt x="0" y="209727"/>
                  </a:lnTo>
                  <a:lnTo>
                    <a:pt x="939" y="211975"/>
                  </a:lnTo>
                  <a:lnTo>
                    <a:pt x="3175" y="212902"/>
                  </a:lnTo>
                  <a:lnTo>
                    <a:pt x="5422" y="211975"/>
                  </a:lnTo>
                  <a:lnTo>
                    <a:pt x="6350" y="209727"/>
                  </a:lnTo>
                  <a:close/>
                </a:path>
                <a:path w="6350" h="21336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10186" y="1036073"/>
              <a:ext cx="0" cy="281940"/>
            </a:xfrm>
            <a:custGeom>
              <a:avLst/>
              <a:gdLst/>
              <a:ahLst/>
              <a:cxnLst/>
              <a:rect l="l" t="t" r="r" b="b"/>
              <a:pathLst>
                <a:path h="281940">
                  <a:moveTo>
                    <a:pt x="0" y="28169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07004" y="1023188"/>
              <a:ext cx="6350" cy="317500"/>
            </a:xfrm>
            <a:custGeom>
              <a:avLst/>
              <a:gdLst/>
              <a:ahLst/>
              <a:cxnLst/>
              <a:rect l="l" t="t" r="r" b="b"/>
              <a:pathLst>
                <a:path w="6350" h="317500">
                  <a:moveTo>
                    <a:pt x="6350" y="314020"/>
                  </a:moveTo>
                  <a:lnTo>
                    <a:pt x="5422" y="311772"/>
                  </a:lnTo>
                  <a:lnTo>
                    <a:pt x="3175" y="310845"/>
                  </a:lnTo>
                  <a:lnTo>
                    <a:pt x="927" y="311772"/>
                  </a:lnTo>
                  <a:lnTo>
                    <a:pt x="0" y="314020"/>
                  </a:lnTo>
                  <a:lnTo>
                    <a:pt x="927" y="316268"/>
                  </a:lnTo>
                  <a:lnTo>
                    <a:pt x="3175" y="317195"/>
                  </a:lnTo>
                  <a:lnTo>
                    <a:pt x="5422" y="316268"/>
                  </a:lnTo>
                  <a:lnTo>
                    <a:pt x="6350" y="314020"/>
                  </a:lnTo>
                  <a:close/>
                </a:path>
                <a:path w="6350" h="31750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26187" y="1036073"/>
              <a:ext cx="0" cy="281940"/>
            </a:xfrm>
            <a:custGeom>
              <a:avLst/>
              <a:gdLst/>
              <a:ahLst/>
              <a:cxnLst/>
              <a:rect l="l" t="t" r="r" b="b"/>
              <a:pathLst>
                <a:path h="281940">
                  <a:moveTo>
                    <a:pt x="0" y="28169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23000" y="1023188"/>
              <a:ext cx="6350" cy="317500"/>
            </a:xfrm>
            <a:custGeom>
              <a:avLst/>
              <a:gdLst/>
              <a:ahLst/>
              <a:cxnLst/>
              <a:rect l="l" t="t" r="r" b="b"/>
              <a:pathLst>
                <a:path w="6350" h="317500">
                  <a:moveTo>
                    <a:pt x="6350" y="314020"/>
                  </a:moveTo>
                  <a:lnTo>
                    <a:pt x="5422" y="311772"/>
                  </a:lnTo>
                  <a:lnTo>
                    <a:pt x="3175" y="310845"/>
                  </a:lnTo>
                  <a:lnTo>
                    <a:pt x="939" y="311772"/>
                  </a:lnTo>
                  <a:lnTo>
                    <a:pt x="0" y="314020"/>
                  </a:lnTo>
                  <a:lnTo>
                    <a:pt x="939" y="316268"/>
                  </a:lnTo>
                  <a:lnTo>
                    <a:pt x="3175" y="317195"/>
                  </a:lnTo>
                  <a:lnTo>
                    <a:pt x="5422" y="316268"/>
                  </a:lnTo>
                  <a:lnTo>
                    <a:pt x="6350" y="314020"/>
                  </a:lnTo>
                  <a:close/>
                </a:path>
                <a:path w="6350" h="31750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10186" y="1346598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4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07004" y="1334033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09">
                  <a:moveTo>
                    <a:pt x="6350" y="228777"/>
                  </a:moveTo>
                  <a:lnTo>
                    <a:pt x="5422" y="226542"/>
                  </a:lnTo>
                  <a:lnTo>
                    <a:pt x="3175" y="225602"/>
                  </a:lnTo>
                  <a:lnTo>
                    <a:pt x="927" y="226542"/>
                  </a:lnTo>
                  <a:lnTo>
                    <a:pt x="0" y="228777"/>
                  </a:lnTo>
                  <a:lnTo>
                    <a:pt x="927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09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27" y="939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26187" y="1346598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4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23000" y="1334033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09">
                  <a:moveTo>
                    <a:pt x="6350" y="228777"/>
                  </a:moveTo>
                  <a:lnTo>
                    <a:pt x="5422" y="226542"/>
                  </a:lnTo>
                  <a:lnTo>
                    <a:pt x="3175" y="225602"/>
                  </a:lnTo>
                  <a:lnTo>
                    <a:pt x="939" y="226542"/>
                  </a:lnTo>
                  <a:lnTo>
                    <a:pt x="0" y="228777"/>
                  </a:lnTo>
                  <a:lnTo>
                    <a:pt x="939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09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39" y="939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10186" y="1572208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07004" y="1559648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27" y="226529"/>
                  </a:lnTo>
                  <a:lnTo>
                    <a:pt x="0" y="228777"/>
                  </a:lnTo>
                  <a:lnTo>
                    <a:pt x="927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26187" y="1572208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23000" y="1559648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39" y="226529"/>
                  </a:lnTo>
                  <a:lnTo>
                    <a:pt x="0" y="228777"/>
                  </a:lnTo>
                  <a:lnTo>
                    <a:pt x="939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10186" y="1797817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07004" y="1785251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42"/>
                  </a:lnTo>
                  <a:lnTo>
                    <a:pt x="3175" y="225602"/>
                  </a:lnTo>
                  <a:lnTo>
                    <a:pt x="927" y="226542"/>
                  </a:lnTo>
                  <a:lnTo>
                    <a:pt x="0" y="228777"/>
                  </a:lnTo>
                  <a:lnTo>
                    <a:pt x="927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27" y="939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26187" y="1797817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23000" y="1785251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42"/>
                  </a:lnTo>
                  <a:lnTo>
                    <a:pt x="3175" y="225602"/>
                  </a:lnTo>
                  <a:lnTo>
                    <a:pt x="939" y="226542"/>
                  </a:lnTo>
                  <a:lnTo>
                    <a:pt x="0" y="228777"/>
                  </a:lnTo>
                  <a:lnTo>
                    <a:pt x="939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39" y="939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10186" y="2023426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07004" y="2010867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27" y="226529"/>
                  </a:lnTo>
                  <a:lnTo>
                    <a:pt x="0" y="228777"/>
                  </a:lnTo>
                  <a:lnTo>
                    <a:pt x="927" y="231013"/>
                  </a:lnTo>
                  <a:lnTo>
                    <a:pt x="3175" y="231952"/>
                  </a:lnTo>
                  <a:lnTo>
                    <a:pt x="5422" y="231013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26187" y="2023426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23000" y="2010867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39" y="226529"/>
                  </a:lnTo>
                  <a:lnTo>
                    <a:pt x="0" y="228777"/>
                  </a:lnTo>
                  <a:lnTo>
                    <a:pt x="939" y="231013"/>
                  </a:lnTo>
                  <a:lnTo>
                    <a:pt x="3175" y="231952"/>
                  </a:lnTo>
                  <a:lnTo>
                    <a:pt x="5422" y="231013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10186" y="2249034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07004" y="2236469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27" y="226529"/>
                  </a:lnTo>
                  <a:lnTo>
                    <a:pt x="0" y="228777"/>
                  </a:lnTo>
                  <a:lnTo>
                    <a:pt x="927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26187" y="2249034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23000" y="2236469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39" y="226529"/>
                  </a:lnTo>
                  <a:lnTo>
                    <a:pt x="0" y="228777"/>
                  </a:lnTo>
                  <a:lnTo>
                    <a:pt x="939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10186" y="2474643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207004" y="2462085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27" y="226529"/>
                  </a:lnTo>
                  <a:lnTo>
                    <a:pt x="0" y="228777"/>
                  </a:lnTo>
                  <a:lnTo>
                    <a:pt x="927" y="231013"/>
                  </a:lnTo>
                  <a:lnTo>
                    <a:pt x="3175" y="231952"/>
                  </a:lnTo>
                  <a:lnTo>
                    <a:pt x="5422" y="231013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26187" y="2474643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23000" y="2462085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39" y="226529"/>
                  </a:lnTo>
                  <a:lnTo>
                    <a:pt x="0" y="228777"/>
                  </a:lnTo>
                  <a:lnTo>
                    <a:pt x="939" y="231013"/>
                  </a:lnTo>
                  <a:lnTo>
                    <a:pt x="3175" y="231952"/>
                  </a:lnTo>
                  <a:lnTo>
                    <a:pt x="5422" y="231013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210186" y="2700252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07004" y="2687688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27" y="226529"/>
                  </a:lnTo>
                  <a:lnTo>
                    <a:pt x="0" y="228777"/>
                  </a:lnTo>
                  <a:lnTo>
                    <a:pt x="927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26187" y="2700252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823000" y="2687688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39" y="226529"/>
                  </a:lnTo>
                  <a:lnTo>
                    <a:pt x="0" y="228777"/>
                  </a:lnTo>
                  <a:lnTo>
                    <a:pt x="939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10186" y="2925861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07004" y="2913303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27" y="226529"/>
                  </a:lnTo>
                  <a:lnTo>
                    <a:pt x="0" y="228777"/>
                  </a:lnTo>
                  <a:lnTo>
                    <a:pt x="927" y="231013"/>
                  </a:lnTo>
                  <a:lnTo>
                    <a:pt x="3175" y="231952"/>
                  </a:lnTo>
                  <a:lnTo>
                    <a:pt x="5422" y="231013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26187" y="2925861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823000" y="2913303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39" y="226529"/>
                  </a:lnTo>
                  <a:lnTo>
                    <a:pt x="0" y="228777"/>
                  </a:lnTo>
                  <a:lnTo>
                    <a:pt x="939" y="231013"/>
                  </a:lnTo>
                  <a:lnTo>
                    <a:pt x="3175" y="231952"/>
                  </a:lnTo>
                  <a:lnTo>
                    <a:pt x="5422" y="231013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10186" y="3151470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207004" y="3138906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27" y="226529"/>
                  </a:lnTo>
                  <a:lnTo>
                    <a:pt x="0" y="228777"/>
                  </a:lnTo>
                  <a:lnTo>
                    <a:pt x="927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26187" y="3151470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823000" y="3138906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39" y="226529"/>
                  </a:lnTo>
                  <a:lnTo>
                    <a:pt x="0" y="228777"/>
                  </a:lnTo>
                  <a:lnTo>
                    <a:pt x="939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210186" y="3377080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207004" y="3364522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27" y="226529"/>
                  </a:lnTo>
                  <a:lnTo>
                    <a:pt x="0" y="228777"/>
                  </a:lnTo>
                  <a:lnTo>
                    <a:pt x="927" y="231013"/>
                  </a:lnTo>
                  <a:lnTo>
                    <a:pt x="3175" y="231952"/>
                  </a:lnTo>
                  <a:lnTo>
                    <a:pt x="5422" y="231013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26187" y="3377080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23000" y="3364522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39" y="226529"/>
                  </a:lnTo>
                  <a:lnTo>
                    <a:pt x="0" y="228777"/>
                  </a:lnTo>
                  <a:lnTo>
                    <a:pt x="939" y="231013"/>
                  </a:lnTo>
                  <a:lnTo>
                    <a:pt x="3175" y="231952"/>
                  </a:lnTo>
                  <a:lnTo>
                    <a:pt x="5422" y="231013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210186" y="3602689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07004" y="3590125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27" y="226529"/>
                  </a:lnTo>
                  <a:lnTo>
                    <a:pt x="0" y="228777"/>
                  </a:lnTo>
                  <a:lnTo>
                    <a:pt x="927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826187" y="3602689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823000" y="3590125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39" y="226529"/>
                  </a:lnTo>
                  <a:lnTo>
                    <a:pt x="0" y="228777"/>
                  </a:lnTo>
                  <a:lnTo>
                    <a:pt x="939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10186" y="3828298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207004" y="3815740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27" y="226529"/>
                  </a:lnTo>
                  <a:lnTo>
                    <a:pt x="0" y="228777"/>
                  </a:lnTo>
                  <a:lnTo>
                    <a:pt x="927" y="231013"/>
                  </a:lnTo>
                  <a:lnTo>
                    <a:pt x="3175" y="231952"/>
                  </a:lnTo>
                  <a:lnTo>
                    <a:pt x="5422" y="231013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826187" y="3828298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823000" y="3815740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39" y="226529"/>
                  </a:lnTo>
                  <a:lnTo>
                    <a:pt x="0" y="228777"/>
                  </a:lnTo>
                  <a:lnTo>
                    <a:pt x="939" y="231013"/>
                  </a:lnTo>
                  <a:lnTo>
                    <a:pt x="3175" y="231952"/>
                  </a:lnTo>
                  <a:lnTo>
                    <a:pt x="5422" y="231013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0186" y="4053907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207004" y="4041343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27" y="226529"/>
                  </a:lnTo>
                  <a:lnTo>
                    <a:pt x="0" y="228777"/>
                  </a:lnTo>
                  <a:lnTo>
                    <a:pt x="927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26187" y="4053907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19740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823000" y="4041343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10">
                  <a:moveTo>
                    <a:pt x="6350" y="228777"/>
                  </a:moveTo>
                  <a:lnTo>
                    <a:pt x="5422" y="226529"/>
                  </a:lnTo>
                  <a:lnTo>
                    <a:pt x="3175" y="225602"/>
                  </a:lnTo>
                  <a:lnTo>
                    <a:pt x="939" y="226529"/>
                  </a:lnTo>
                  <a:lnTo>
                    <a:pt x="0" y="228777"/>
                  </a:lnTo>
                  <a:lnTo>
                    <a:pt x="939" y="231025"/>
                  </a:lnTo>
                  <a:lnTo>
                    <a:pt x="3175" y="231952"/>
                  </a:lnTo>
                  <a:lnTo>
                    <a:pt x="5422" y="231025"/>
                  </a:lnTo>
                  <a:lnTo>
                    <a:pt x="6350" y="228777"/>
                  </a:lnTo>
                  <a:close/>
                </a:path>
                <a:path w="6350" h="23241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210186" y="4279942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61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207004" y="4266958"/>
              <a:ext cx="6350" cy="222885"/>
            </a:xfrm>
            <a:custGeom>
              <a:avLst/>
              <a:gdLst/>
              <a:ahLst/>
              <a:cxnLst/>
              <a:rect l="l" t="t" r="r" b="b"/>
              <a:pathLst>
                <a:path w="6350" h="222885">
                  <a:moveTo>
                    <a:pt x="6350" y="219252"/>
                  </a:moveTo>
                  <a:lnTo>
                    <a:pt x="5422" y="217004"/>
                  </a:lnTo>
                  <a:lnTo>
                    <a:pt x="3175" y="216077"/>
                  </a:lnTo>
                  <a:lnTo>
                    <a:pt x="927" y="217004"/>
                  </a:lnTo>
                  <a:lnTo>
                    <a:pt x="0" y="219252"/>
                  </a:lnTo>
                  <a:lnTo>
                    <a:pt x="927" y="221488"/>
                  </a:lnTo>
                  <a:lnTo>
                    <a:pt x="3175" y="222427"/>
                  </a:lnTo>
                  <a:lnTo>
                    <a:pt x="5422" y="221488"/>
                  </a:lnTo>
                  <a:lnTo>
                    <a:pt x="6350" y="219252"/>
                  </a:lnTo>
                  <a:close/>
                </a:path>
                <a:path w="6350" h="22288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826187" y="4279942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18661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23000" y="4266958"/>
              <a:ext cx="6350" cy="222885"/>
            </a:xfrm>
            <a:custGeom>
              <a:avLst/>
              <a:gdLst/>
              <a:ahLst/>
              <a:cxnLst/>
              <a:rect l="l" t="t" r="r" b="b"/>
              <a:pathLst>
                <a:path w="6350" h="222885">
                  <a:moveTo>
                    <a:pt x="6350" y="219252"/>
                  </a:moveTo>
                  <a:lnTo>
                    <a:pt x="5422" y="217004"/>
                  </a:lnTo>
                  <a:lnTo>
                    <a:pt x="3175" y="216077"/>
                  </a:lnTo>
                  <a:lnTo>
                    <a:pt x="939" y="217004"/>
                  </a:lnTo>
                  <a:lnTo>
                    <a:pt x="0" y="219252"/>
                  </a:lnTo>
                  <a:lnTo>
                    <a:pt x="939" y="221488"/>
                  </a:lnTo>
                  <a:lnTo>
                    <a:pt x="3175" y="222427"/>
                  </a:lnTo>
                  <a:lnTo>
                    <a:pt x="5422" y="221488"/>
                  </a:lnTo>
                  <a:lnTo>
                    <a:pt x="6350" y="219252"/>
                  </a:lnTo>
                  <a:close/>
                </a:path>
                <a:path w="6350" h="222885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61682" y="4489386"/>
              <a:ext cx="6433820" cy="12700"/>
            </a:xfrm>
            <a:custGeom>
              <a:avLst/>
              <a:gdLst/>
              <a:ahLst/>
              <a:cxnLst/>
              <a:rect l="l" t="t" r="r" b="b"/>
              <a:pathLst>
                <a:path w="6433820" h="12700">
                  <a:moveTo>
                    <a:pt x="6433299" y="0"/>
                  </a:moveTo>
                  <a:lnTo>
                    <a:pt x="5264493" y="0"/>
                  </a:lnTo>
                  <a:lnTo>
                    <a:pt x="2648496" y="0"/>
                  </a:lnTo>
                  <a:lnTo>
                    <a:pt x="1784502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784502" y="12700"/>
                  </a:lnTo>
                  <a:lnTo>
                    <a:pt x="2648496" y="12700"/>
                  </a:lnTo>
                  <a:lnTo>
                    <a:pt x="5264493" y="12700"/>
                  </a:lnTo>
                  <a:lnTo>
                    <a:pt x="6433299" y="12700"/>
                  </a:lnTo>
                  <a:lnTo>
                    <a:pt x="6433299" y="0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61689" y="4721334"/>
              <a:ext cx="1784985" cy="0"/>
            </a:xfrm>
            <a:custGeom>
              <a:avLst/>
              <a:gdLst/>
              <a:ahLst/>
              <a:cxnLst/>
              <a:rect l="l" t="t" r="r" b="b"/>
              <a:pathLst>
                <a:path w="1784985">
                  <a:moveTo>
                    <a:pt x="0" y="0"/>
                  </a:moveTo>
                  <a:lnTo>
                    <a:pt x="1784502" y="0"/>
                  </a:lnTo>
                </a:path>
              </a:pathLst>
            </a:custGeom>
            <a:ln w="12700">
              <a:solidFill>
                <a:srgbClr val="066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46185" y="4714989"/>
              <a:ext cx="4648835" cy="12700"/>
            </a:xfrm>
            <a:custGeom>
              <a:avLst/>
              <a:gdLst/>
              <a:ahLst/>
              <a:cxnLst/>
              <a:rect l="l" t="t" r="r" b="b"/>
              <a:pathLst>
                <a:path w="4648834" h="12700">
                  <a:moveTo>
                    <a:pt x="4648797" y="0"/>
                  </a:moveTo>
                  <a:lnTo>
                    <a:pt x="3479990" y="0"/>
                  </a:lnTo>
                  <a:lnTo>
                    <a:pt x="86399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863993" y="12700"/>
                  </a:lnTo>
                  <a:lnTo>
                    <a:pt x="3479990" y="12700"/>
                  </a:lnTo>
                  <a:lnTo>
                    <a:pt x="4648797" y="12700"/>
                  </a:lnTo>
                  <a:lnTo>
                    <a:pt x="4648797" y="0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65386" y="1337199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43010" y="1334033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22"/>
                  </a:lnTo>
                  <a:lnTo>
                    <a:pt x="867168" y="6350"/>
                  </a:lnTo>
                  <a:lnTo>
                    <a:pt x="869403" y="5422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29281" y="1337199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07004" y="1334033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22"/>
                  </a:lnTo>
                  <a:lnTo>
                    <a:pt x="2619171" y="6350"/>
                  </a:lnTo>
                  <a:lnTo>
                    <a:pt x="2621419" y="5422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845295" y="1337199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823000" y="1334033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22"/>
                  </a:lnTo>
                  <a:lnTo>
                    <a:pt x="1168806" y="6350"/>
                  </a:lnTo>
                  <a:lnTo>
                    <a:pt x="1171054" y="5422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365386" y="1562808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43010" y="1559636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39"/>
                  </a:lnTo>
                  <a:lnTo>
                    <a:pt x="3175" y="0"/>
                  </a:lnTo>
                  <a:lnTo>
                    <a:pt x="927" y="939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39"/>
                  </a:lnTo>
                  <a:lnTo>
                    <a:pt x="867168" y="0"/>
                  </a:lnTo>
                  <a:lnTo>
                    <a:pt x="864920" y="939"/>
                  </a:lnTo>
                  <a:lnTo>
                    <a:pt x="863993" y="3175"/>
                  </a:lnTo>
                  <a:lnTo>
                    <a:pt x="864920" y="5422"/>
                  </a:lnTo>
                  <a:lnTo>
                    <a:pt x="867168" y="6350"/>
                  </a:lnTo>
                  <a:lnTo>
                    <a:pt x="869403" y="5422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229281" y="1562808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207004" y="1559636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27" y="939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39"/>
                  </a:lnTo>
                  <a:lnTo>
                    <a:pt x="2619171" y="0"/>
                  </a:lnTo>
                  <a:lnTo>
                    <a:pt x="2616924" y="939"/>
                  </a:lnTo>
                  <a:lnTo>
                    <a:pt x="2615996" y="3175"/>
                  </a:lnTo>
                  <a:lnTo>
                    <a:pt x="2616924" y="5422"/>
                  </a:lnTo>
                  <a:lnTo>
                    <a:pt x="2619171" y="6350"/>
                  </a:lnTo>
                  <a:lnTo>
                    <a:pt x="2621419" y="5422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845295" y="1562808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823000" y="1559636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39" y="939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39"/>
                  </a:lnTo>
                  <a:lnTo>
                    <a:pt x="1168806" y="0"/>
                  </a:lnTo>
                  <a:lnTo>
                    <a:pt x="1166571" y="939"/>
                  </a:lnTo>
                  <a:lnTo>
                    <a:pt x="1165631" y="3175"/>
                  </a:lnTo>
                  <a:lnTo>
                    <a:pt x="1166571" y="5422"/>
                  </a:lnTo>
                  <a:lnTo>
                    <a:pt x="1168806" y="6350"/>
                  </a:lnTo>
                  <a:lnTo>
                    <a:pt x="1171054" y="5422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65386" y="1788417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43010" y="1785251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22"/>
                  </a:lnTo>
                  <a:lnTo>
                    <a:pt x="867168" y="6350"/>
                  </a:lnTo>
                  <a:lnTo>
                    <a:pt x="869403" y="5422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229281" y="1788417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207004" y="1785251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22"/>
                  </a:lnTo>
                  <a:lnTo>
                    <a:pt x="2619171" y="6350"/>
                  </a:lnTo>
                  <a:lnTo>
                    <a:pt x="2621419" y="5422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45295" y="1788417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23000" y="1785251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22"/>
                  </a:lnTo>
                  <a:lnTo>
                    <a:pt x="1168806" y="6350"/>
                  </a:lnTo>
                  <a:lnTo>
                    <a:pt x="1171054" y="5422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365386" y="2014027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343010" y="2010854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39"/>
                  </a:lnTo>
                  <a:lnTo>
                    <a:pt x="3175" y="0"/>
                  </a:lnTo>
                  <a:lnTo>
                    <a:pt x="927" y="939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39"/>
                  </a:lnTo>
                  <a:lnTo>
                    <a:pt x="867168" y="0"/>
                  </a:lnTo>
                  <a:lnTo>
                    <a:pt x="864920" y="939"/>
                  </a:lnTo>
                  <a:lnTo>
                    <a:pt x="863993" y="3175"/>
                  </a:lnTo>
                  <a:lnTo>
                    <a:pt x="864920" y="5422"/>
                  </a:lnTo>
                  <a:lnTo>
                    <a:pt x="867168" y="6350"/>
                  </a:lnTo>
                  <a:lnTo>
                    <a:pt x="869403" y="5422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229281" y="2014027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07004" y="2010854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27" y="939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39"/>
                  </a:lnTo>
                  <a:lnTo>
                    <a:pt x="2619171" y="0"/>
                  </a:lnTo>
                  <a:lnTo>
                    <a:pt x="2616924" y="939"/>
                  </a:lnTo>
                  <a:lnTo>
                    <a:pt x="2615996" y="3175"/>
                  </a:lnTo>
                  <a:lnTo>
                    <a:pt x="2616924" y="5422"/>
                  </a:lnTo>
                  <a:lnTo>
                    <a:pt x="2619171" y="6350"/>
                  </a:lnTo>
                  <a:lnTo>
                    <a:pt x="2621419" y="5422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845295" y="2014027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23000" y="2010854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39" y="939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39"/>
                  </a:lnTo>
                  <a:lnTo>
                    <a:pt x="1168806" y="0"/>
                  </a:lnTo>
                  <a:lnTo>
                    <a:pt x="1166571" y="939"/>
                  </a:lnTo>
                  <a:lnTo>
                    <a:pt x="1165631" y="3175"/>
                  </a:lnTo>
                  <a:lnTo>
                    <a:pt x="1166571" y="5422"/>
                  </a:lnTo>
                  <a:lnTo>
                    <a:pt x="1168806" y="6350"/>
                  </a:lnTo>
                  <a:lnTo>
                    <a:pt x="1171054" y="5422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365386" y="2239635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43010" y="2236469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10" y="5410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10"/>
                  </a:lnTo>
                  <a:lnTo>
                    <a:pt x="867168" y="6350"/>
                  </a:lnTo>
                  <a:lnTo>
                    <a:pt x="869403" y="5410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229281" y="2239635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207004" y="2236469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10"/>
                  </a:lnTo>
                  <a:lnTo>
                    <a:pt x="2619171" y="6350"/>
                  </a:lnTo>
                  <a:lnTo>
                    <a:pt x="2621419" y="5410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845295" y="2239635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823000" y="2236469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10"/>
                  </a:lnTo>
                  <a:lnTo>
                    <a:pt x="1168806" y="6350"/>
                  </a:lnTo>
                  <a:lnTo>
                    <a:pt x="1171054" y="5410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365386" y="2465244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343010" y="2462072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22"/>
                  </a:lnTo>
                  <a:lnTo>
                    <a:pt x="867168" y="6350"/>
                  </a:lnTo>
                  <a:lnTo>
                    <a:pt x="869403" y="5422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229281" y="2465244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07004" y="2462072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22"/>
                  </a:lnTo>
                  <a:lnTo>
                    <a:pt x="2619171" y="6350"/>
                  </a:lnTo>
                  <a:lnTo>
                    <a:pt x="2621419" y="5422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845295" y="2465244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823000" y="2462072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22"/>
                  </a:lnTo>
                  <a:lnTo>
                    <a:pt x="1168806" y="6350"/>
                  </a:lnTo>
                  <a:lnTo>
                    <a:pt x="1171054" y="5422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365386" y="2690853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343010" y="2687688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10" y="5410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10"/>
                  </a:lnTo>
                  <a:lnTo>
                    <a:pt x="867168" y="6350"/>
                  </a:lnTo>
                  <a:lnTo>
                    <a:pt x="869403" y="5410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229281" y="2690853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207004" y="2687688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10"/>
                  </a:lnTo>
                  <a:lnTo>
                    <a:pt x="2619171" y="6350"/>
                  </a:lnTo>
                  <a:lnTo>
                    <a:pt x="2621419" y="5410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845295" y="2690853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23000" y="2687688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10"/>
                  </a:lnTo>
                  <a:lnTo>
                    <a:pt x="1168806" y="6350"/>
                  </a:lnTo>
                  <a:lnTo>
                    <a:pt x="1171054" y="5410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365386" y="2916462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343010" y="2913291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22"/>
                  </a:lnTo>
                  <a:lnTo>
                    <a:pt x="867168" y="6350"/>
                  </a:lnTo>
                  <a:lnTo>
                    <a:pt x="869403" y="5422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229281" y="2916462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07004" y="2913291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22"/>
                  </a:lnTo>
                  <a:lnTo>
                    <a:pt x="2619171" y="6350"/>
                  </a:lnTo>
                  <a:lnTo>
                    <a:pt x="2621419" y="5422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845295" y="2916462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823000" y="2913291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22"/>
                  </a:lnTo>
                  <a:lnTo>
                    <a:pt x="1168806" y="6350"/>
                  </a:lnTo>
                  <a:lnTo>
                    <a:pt x="1171054" y="5422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365386" y="3142071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343010" y="3138906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10" y="5410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10"/>
                  </a:lnTo>
                  <a:lnTo>
                    <a:pt x="867168" y="6350"/>
                  </a:lnTo>
                  <a:lnTo>
                    <a:pt x="869403" y="5410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229281" y="3142071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207004" y="3138906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10"/>
                  </a:lnTo>
                  <a:lnTo>
                    <a:pt x="2619171" y="6350"/>
                  </a:lnTo>
                  <a:lnTo>
                    <a:pt x="2621419" y="5410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45295" y="3142071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23000" y="3138906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10"/>
                  </a:lnTo>
                  <a:lnTo>
                    <a:pt x="1168806" y="6350"/>
                  </a:lnTo>
                  <a:lnTo>
                    <a:pt x="1171054" y="5410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365386" y="3367680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343010" y="3364509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22"/>
                  </a:lnTo>
                  <a:lnTo>
                    <a:pt x="867168" y="6350"/>
                  </a:lnTo>
                  <a:lnTo>
                    <a:pt x="869403" y="5422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229281" y="3367680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207004" y="3364509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22"/>
                  </a:lnTo>
                  <a:lnTo>
                    <a:pt x="2619171" y="6350"/>
                  </a:lnTo>
                  <a:lnTo>
                    <a:pt x="2621419" y="5422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845295" y="3367680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823000" y="3364509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22"/>
                  </a:lnTo>
                  <a:lnTo>
                    <a:pt x="1168806" y="6350"/>
                  </a:lnTo>
                  <a:lnTo>
                    <a:pt x="1171054" y="5422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365386" y="3593289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343010" y="3590125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10" y="5410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10"/>
                  </a:lnTo>
                  <a:lnTo>
                    <a:pt x="867168" y="6350"/>
                  </a:lnTo>
                  <a:lnTo>
                    <a:pt x="869403" y="5410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229281" y="3593289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207004" y="3590125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10"/>
                  </a:lnTo>
                  <a:lnTo>
                    <a:pt x="2619171" y="6350"/>
                  </a:lnTo>
                  <a:lnTo>
                    <a:pt x="2621419" y="5410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845295" y="3593289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823000" y="3590125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10"/>
                  </a:lnTo>
                  <a:lnTo>
                    <a:pt x="1168806" y="6350"/>
                  </a:lnTo>
                  <a:lnTo>
                    <a:pt x="1171054" y="5410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365386" y="3818897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343010" y="3815727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22"/>
                  </a:lnTo>
                  <a:lnTo>
                    <a:pt x="867168" y="6350"/>
                  </a:lnTo>
                  <a:lnTo>
                    <a:pt x="869403" y="5422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229281" y="3818897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207004" y="3815727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22"/>
                  </a:lnTo>
                  <a:lnTo>
                    <a:pt x="2619171" y="6350"/>
                  </a:lnTo>
                  <a:lnTo>
                    <a:pt x="2621419" y="5422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45295" y="3818897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23000" y="3815727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22"/>
                  </a:lnTo>
                  <a:lnTo>
                    <a:pt x="1168806" y="6350"/>
                  </a:lnTo>
                  <a:lnTo>
                    <a:pt x="1171054" y="5422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365386" y="4044506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343010" y="4041343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10" y="5410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10"/>
                  </a:lnTo>
                  <a:lnTo>
                    <a:pt x="867168" y="6350"/>
                  </a:lnTo>
                  <a:lnTo>
                    <a:pt x="869403" y="5410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229281" y="4044506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207004" y="4041343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10"/>
                  </a:lnTo>
                  <a:lnTo>
                    <a:pt x="2619171" y="6350"/>
                  </a:lnTo>
                  <a:lnTo>
                    <a:pt x="2621419" y="5410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45295" y="4044506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823000" y="4041343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10"/>
                  </a:lnTo>
                  <a:lnTo>
                    <a:pt x="1168806" y="6350"/>
                  </a:lnTo>
                  <a:lnTo>
                    <a:pt x="1171054" y="5410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365386" y="4270115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83520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343010" y="4266945"/>
              <a:ext cx="870585" cy="6350"/>
            </a:xfrm>
            <a:custGeom>
              <a:avLst/>
              <a:gdLst/>
              <a:ahLst/>
              <a:cxnLst/>
              <a:rect l="l" t="t" r="r" b="b"/>
              <a:pathLst>
                <a:path w="870585" h="6350">
                  <a:moveTo>
                    <a:pt x="6350" y="3175"/>
                  </a:moveTo>
                  <a:lnTo>
                    <a:pt x="5410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10" y="5422"/>
                  </a:lnTo>
                  <a:lnTo>
                    <a:pt x="6350" y="3175"/>
                  </a:lnTo>
                  <a:close/>
                </a:path>
                <a:path w="870585" h="6350">
                  <a:moveTo>
                    <a:pt x="870343" y="3175"/>
                  </a:moveTo>
                  <a:lnTo>
                    <a:pt x="869403" y="927"/>
                  </a:lnTo>
                  <a:lnTo>
                    <a:pt x="867168" y="0"/>
                  </a:lnTo>
                  <a:lnTo>
                    <a:pt x="864920" y="927"/>
                  </a:lnTo>
                  <a:lnTo>
                    <a:pt x="863993" y="3175"/>
                  </a:lnTo>
                  <a:lnTo>
                    <a:pt x="864920" y="5422"/>
                  </a:lnTo>
                  <a:lnTo>
                    <a:pt x="867168" y="6350"/>
                  </a:lnTo>
                  <a:lnTo>
                    <a:pt x="869403" y="5422"/>
                  </a:lnTo>
                  <a:lnTo>
                    <a:pt x="870343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229281" y="4270115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>
                  <a:moveTo>
                    <a:pt x="0" y="0"/>
                  </a:moveTo>
                  <a:lnTo>
                    <a:pt x="2587358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207004" y="4266945"/>
              <a:ext cx="2622550" cy="6350"/>
            </a:xfrm>
            <a:custGeom>
              <a:avLst/>
              <a:gdLst/>
              <a:ahLst/>
              <a:cxnLst/>
              <a:rect l="l" t="t" r="r" b="b"/>
              <a:pathLst>
                <a:path w="262255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2622550" h="6350">
                  <a:moveTo>
                    <a:pt x="2622346" y="3175"/>
                  </a:moveTo>
                  <a:lnTo>
                    <a:pt x="2621419" y="927"/>
                  </a:lnTo>
                  <a:lnTo>
                    <a:pt x="2619171" y="0"/>
                  </a:lnTo>
                  <a:lnTo>
                    <a:pt x="2616924" y="927"/>
                  </a:lnTo>
                  <a:lnTo>
                    <a:pt x="2615996" y="3175"/>
                  </a:lnTo>
                  <a:lnTo>
                    <a:pt x="2616924" y="5422"/>
                  </a:lnTo>
                  <a:lnTo>
                    <a:pt x="2619171" y="6350"/>
                  </a:lnTo>
                  <a:lnTo>
                    <a:pt x="2621419" y="5422"/>
                  </a:lnTo>
                  <a:lnTo>
                    <a:pt x="2622346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45295" y="4270115"/>
              <a:ext cx="1137285" cy="0"/>
            </a:xfrm>
            <a:custGeom>
              <a:avLst/>
              <a:gdLst/>
              <a:ahLst/>
              <a:cxnLst/>
              <a:rect l="l" t="t" r="r" b="b"/>
              <a:pathLst>
                <a:path w="1137284">
                  <a:moveTo>
                    <a:pt x="0" y="0"/>
                  </a:moveTo>
                  <a:lnTo>
                    <a:pt x="1136967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823000" y="4266945"/>
              <a:ext cx="1172210" cy="6350"/>
            </a:xfrm>
            <a:custGeom>
              <a:avLst/>
              <a:gdLst/>
              <a:ahLst/>
              <a:cxnLst/>
              <a:rect l="l" t="t" r="r" b="b"/>
              <a:pathLst>
                <a:path w="1172209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39" y="927"/>
                  </a:lnTo>
                  <a:lnTo>
                    <a:pt x="0" y="3175"/>
                  </a:lnTo>
                  <a:lnTo>
                    <a:pt x="939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172209" h="6350">
                  <a:moveTo>
                    <a:pt x="1171981" y="3175"/>
                  </a:moveTo>
                  <a:lnTo>
                    <a:pt x="1171054" y="927"/>
                  </a:lnTo>
                  <a:lnTo>
                    <a:pt x="1168806" y="0"/>
                  </a:lnTo>
                  <a:lnTo>
                    <a:pt x="1166571" y="927"/>
                  </a:lnTo>
                  <a:lnTo>
                    <a:pt x="1165631" y="3175"/>
                  </a:lnTo>
                  <a:lnTo>
                    <a:pt x="1166571" y="5422"/>
                  </a:lnTo>
                  <a:lnTo>
                    <a:pt x="1168806" y="6350"/>
                  </a:lnTo>
                  <a:lnTo>
                    <a:pt x="1171054" y="5422"/>
                  </a:lnTo>
                  <a:lnTo>
                    <a:pt x="1171981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83813" y="1337199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61682" y="1334033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22"/>
                  </a:lnTo>
                  <a:lnTo>
                    <a:pt x="1784502" y="6350"/>
                  </a:lnTo>
                  <a:lnTo>
                    <a:pt x="1786750" y="5422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83813" y="1562808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61682" y="1559636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27" y="939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39"/>
                  </a:lnTo>
                  <a:lnTo>
                    <a:pt x="1784502" y="0"/>
                  </a:lnTo>
                  <a:lnTo>
                    <a:pt x="1782254" y="939"/>
                  </a:lnTo>
                  <a:lnTo>
                    <a:pt x="1781327" y="3175"/>
                  </a:lnTo>
                  <a:lnTo>
                    <a:pt x="1782254" y="5422"/>
                  </a:lnTo>
                  <a:lnTo>
                    <a:pt x="1784502" y="6350"/>
                  </a:lnTo>
                  <a:lnTo>
                    <a:pt x="1786750" y="5422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83813" y="1788417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61682" y="1785251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22"/>
                  </a:lnTo>
                  <a:lnTo>
                    <a:pt x="1784502" y="6350"/>
                  </a:lnTo>
                  <a:lnTo>
                    <a:pt x="1786750" y="5422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83813" y="2014027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61682" y="2010854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39"/>
                  </a:lnTo>
                  <a:lnTo>
                    <a:pt x="3175" y="0"/>
                  </a:lnTo>
                  <a:lnTo>
                    <a:pt x="927" y="939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39"/>
                  </a:lnTo>
                  <a:lnTo>
                    <a:pt x="1784502" y="0"/>
                  </a:lnTo>
                  <a:lnTo>
                    <a:pt x="1782254" y="939"/>
                  </a:lnTo>
                  <a:lnTo>
                    <a:pt x="1781327" y="3175"/>
                  </a:lnTo>
                  <a:lnTo>
                    <a:pt x="1782254" y="5422"/>
                  </a:lnTo>
                  <a:lnTo>
                    <a:pt x="1784502" y="6350"/>
                  </a:lnTo>
                  <a:lnTo>
                    <a:pt x="1786750" y="5422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3813" y="2239635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61682" y="2236469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10"/>
                  </a:lnTo>
                  <a:lnTo>
                    <a:pt x="1784502" y="6350"/>
                  </a:lnTo>
                  <a:lnTo>
                    <a:pt x="1786750" y="5410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83813" y="2465244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61682" y="2462072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22"/>
                  </a:lnTo>
                  <a:lnTo>
                    <a:pt x="1784502" y="6350"/>
                  </a:lnTo>
                  <a:lnTo>
                    <a:pt x="1786750" y="5422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83813" y="2690853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61682" y="2687688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10"/>
                  </a:lnTo>
                  <a:lnTo>
                    <a:pt x="1784502" y="6350"/>
                  </a:lnTo>
                  <a:lnTo>
                    <a:pt x="1786750" y="5410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83813" y="2916462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61682" y="2913291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22"/>
                  </a:lnTo>
                  <a:lnTo>
                    <a:pt x="1784502" y="6350"/>
                  </a:lnTo>
                  <a:lnTo>
                    <a:pt x="1786750" y="5422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83813" y="3142071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61682" y="3138906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10"/>
                  </a:lnTo>
                  <a:lnTo>
                    <a:pt x="1784502" y="6350"/>
                  </a:lnTo>
                  <a:lnTo>
                    <a:pt x="1786750" y="5410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83813" y="3367680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61682" y="3364509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22"/>
                  </a:lnTo>
                  <a:lnTo>
                    <a:pt x="1784502" y="6350"/>
                  </a:lnTo>
                  <a:lnTo>
                    <a:pt x="1786750" y="5422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83813" y="3593289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61682" y="3590125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10"/>
                  </a:lnTo>
                  <a:lnTo>
                    <a:pt x="1784502" y="6350"/>
                  </a:lnTo>
                  <a:lnTo>
                    <a:pt x="1786750" y="5410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83813" y="3818897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61682" y="3815727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22"/>
                  </a:lnTo>
                  <a:lnTo>
                    <a:pt x="1784502" y="6350"/>
                  </a:lnTo>
                  <a:lnTo>
                    <a:pt x="1786750" y="5422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83813" y="4044506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61682" y="4041343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10"/>
                  </a:lnTo>
                  <a:lnTo>
                    <a:pt x="1784502" y="6350"/>
                  </a:lnTo>
                  <a:lnTo>
                    <a:pt x="1786750" y="5410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83813" y="4270115"/>
              <a:ext cx="1753235" cy="0"/>
            </a:xfrm>
            <a:custGeom>
              <a:avLst/>
              <a:gdLst/>
              <a:ahLst/>
              <a:cxnLst/>
              <a:rect l="l" t="t" r="r" b="b"/>
              <a:pathLst>
                <a:path w="1753235">
                  <a:moveTo>
                    <a:pt x="0" y="0"/>
                  </a:moveTo>
                  <a:lnTo>
                    <a:pt x="1752892" y="0"/>
                  </a:lnTo>
                </a:path>
              </a:pathLst>
            </a:custGeom>
            <a:ln w="6350">
              <a:solidFill>
                <a:srgbClr val="0669B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61682" y="4266945"/>
              <a:ext cx="1788160" cy="6350"/>
            </a:xfrm>
            <a:custGeom>
              <a:avLst/>
              <a:gdLst/>
              <a:ahLst/>
              <a:cxnLst/>
              <a:rect l="l" t="t" r="r" b="b"/>
              <a:pathLst>
                <a:path w="1788160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788160" h="6350">
                  <a:moveTo>
                    <a:pt x="1787677" y="3175"/>
                  </a:moveTo>
                  <a:lnTo>
                    <a:pt x="1786750" y="927"/>
                  </a:lnTo>
                  <a:lnTo>
                    <a:pt x="1784502" y="0"/>
                  </a:lnTo>
                  <a:lnTo>
                    <a:pt x="1782254" y="927"/>
                  </a:lnTo>
                  <a:lnTo>
                    <a:pt x="1781327" y="3175"/>
                  </a:lnTo>
                  <a:lnTo>
                    <a:pt x="1782254" y="5422"/>
                  </a:lnTo>
                  <a:lnTo>
                    <a:pt x="1784502" y="6350"/>
                  </a:lnTo>
                  <a:lnTo>
                    <a:pt x="1786750" y="5422"/>
                  </a:lnTo>
                  <a:lnTo>
                    <a:pt x="1787677" y="3175"/>
                  </a:lnTo>
                  <a:close/>
                </a:path>
              </a:pathLst>
            </a:custGeom>
            <a:solidFill>
              <a:srgbClr val="066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61689" y="1020005"/>
              <a:ext cx="1784985" cy="0"/>
            </a:xfrm>
            <a:custGeom>
              <a:avLst/>
              <a:gdLst/>
              <a:ahLst/>
              <a:cxnLst/>
              <a:rect l="l" t="t" r="r" b="b"/>
              <a:pathLst>
                <a:path w="1784985">
                  <a:moveTo>
                    <a:pt x="0" y="0"/>
                  </a:moveTo>
                  <a:lnTo>
                    <a:pt x="1784502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346186" y="1020005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3993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210186" y="1020005"/>
              <a:ext cx="2616200" cy="0"/>
            </a:xfrm>
            <a:custGeom>
              <a:avLst/>
              <a:gdLst/>
              <a:ahLst/>
              <a:cxnLst/>
              <a:rect l="l" t="t" r="r" b="b"/>
              <a:pathLst>
                <a:path w="2616200">
                  <a:moveTo>
                    <a:pt x="0" y="0"/>
                  </a:moveTo>
                  <a:lnTo>
                    <a:pt x="2615996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826187" y="1020005"/>
              <a:ext cx="1169035" cy="0"/>
            </a:xfrm>
            <a:custGeom>
              <a:avLst/>
              <a:gdLst/>
              <a:ahLst/>
              <a:cxnLst/>
              <a:rect l="l" t="t" r="r" b="b"/>
              <a:pathLst>
                <a:path w="1169034">
                  <a:moveTo>
                    <a:pt x="0" y="0"/>
                  </a:moveTo>
                  <a:lnTo>
                    <a:pt x="1168806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 txBox="1"/>
          <p:nvPr/>
        </p:nvSpPr>
        <p:spPr>
          <a:xfrm>
            <a:off x="540002" y="777231"/>
            <a:ext cx="6480175" cy="3625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4055">
              <a:lnSpc>
                <a:spcPct val="100000"/>
              </a:lnSpc>
              <a:spcBef>
                <a:spcPts val="100"/>
              </a:spcBef>
              <a:tabLst>
                <a:tab pos="1877695" algn="l"/>
                <a:tab pos="3444240" algn="l"/>
                <a:tab pos="5766435" algn="l"/>
              </a:tabLst>
            </a:pPr>
            <a:r>
              <a:rPr sz="10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SECCIÓN</a:t>
            </a:r>
            <a:r>
              <a:rPr sz="1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ID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sz="1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PROGRAMA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IMPORTE</a:t>
            </a:r>
            <a:r>
              <a:rPr sz="1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sz="1000" b="1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269240" algn="r">
              <a:lnSpc>
                <a:spcPct val="100000"/>
              </a:lnSpc>
              <a:tabLst>
                <a:tab pos="2015489" algn="l"/>
                <a:tab pos="3316604" algn="l"/>
                <a:tab pos="5514975" algn="l"/>
              </a:tabLst>
            </a:pP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Cª.</a:t>
            </a:r>
            <a:r>
              <a:rPr sz="8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HACIENDA</a:t>
            </a:r>
            <a:r>
              <a:rPr sz="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FONDOS</a:t>
            </a:r>
            <a:r>
              <a:rPr sz="8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EUROPEOS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611A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DIREC.</a:t>
            </a:r>
            <a:r>
              <a:rPr sz="800" spc="-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SERV.GENERALES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1.921.080,00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68605" algn="r">
              <a:lnSpc>
                <a:spcPct val="100000"/>
              </a:lnSpc>
              <a:tabLst>
                <a:tab pos="1732914" algn="l"/>
                <a:tab pos="2821940" algn="l"/>
                <a:tab pos="5227320" algn="l"/>
              </a:tabLst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INTERVENCIÓN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612c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CONTROL INTERNO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CONTABILIDAD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8.234.800,00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8915">
              <a:lnSpc>
                <a:spcPct val="100000"/>
              </a:lnSpc>
              <a:spcBef>
                <a:spcPts val="695"/>
              </a:spcBef>
              <a:tabLst>
                <a:tab pos="2125980" algn="l"/>
                <a:tab pos="3451860" algn="l"/>
                <a:tab pos="5709285" algn="l"/>
              </a:tabLst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D.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G.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PRESUPUESTOS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FINANZAS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126H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ORDENACIÓN DEL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JUEGO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480.735,00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68605" algn="r">
              <a:lnSpc>
                <a:spcPct val="100000"/>
              </a:lnSpc>
              <a:spcBef>
                <a:spcPts val="700"/>
              </a:spcBef>
              <a:tabLst>
                <a:tab pos="1623060" algn="l"/>
                <a:tab pos="3499485" algn="l"/>
              </a:tabLst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612A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ECONOMÍA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1.476.070,00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68605" algn="r">
              <a:lnSpc>
                <a:spcPct val="100000"/>
              </a:lnSpc>
              <a:spcBef>
                <a:spcPts val="695"/>
              </a:spcBef>
              <a:tabLst>
                <a:tab pos="1054100" algn="l"/>
                <a:tab pos="3499485" algn="l"/>
              </a:tabLst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612B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PROGRAMACIÓN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8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PRESUPUESTACIÓN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1.735.220,00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68605" algn="r">
              <a:lnSpc>
                <a:spcPct val="100000"/>
              </a:lnSpc>
              <a:spcBef>
                <a:spcPts val="695"/>
              </a:spcBef>
              <a:tabLst>
                <a:tab pos="1290955" algn="l"/>
                <a:tab pos="3583940" algn="l"/>
              </a:tabLst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612D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GESTIÓN DE LA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TESORERÍA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945.960,00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68605" algn="r">
              <a:lnSpc>
                <a:spcPct val="100000"/>
              </a:lnSpc>
              <a:spcBef>
                <a:spcPts val="700"/>
              </a:spcBef>
              <a:tabLst>
                <a:tab pos="1410970" algn="l"/>
                <a:tab pos="3581400" algn="l"/>
              </a:tabLst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613A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POLÍTICA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TRIBUTARIA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394.800,00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68605" algn="r">
              <a:lnSpc>
                <a:spcPct val="100000"/>
              </a:lnSpc>
              <a:spcBef>
                <a:spcPts val="695"/>
              </a:spcBef>
              <a:tabLst>
                <a:tab pos="1403350" algn="l"/>
                <a:tab pos="3446779" algn="l"/>
              </a:tabLst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632D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POLÍTICA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FINANCIERA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10.141.405,00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67970" algn="r">
              <a:lnSpc>
                <a:spcPct val="100000"/>
              </a:lnSpc>
              <a:spcBef>
                <a:spcPts val="695"/>
              </a:spcBef>
              <a:tabLst>
                <a:tab pos="1264920" algn="l"/>
                <a:tab pos="3496310" algn="l"/>
              </a:tabLst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632E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PRÉST.ENTIDADES</a:t>
            </a:r>
            <a:r>
              <a:rPr sz="8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LOCALES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2.000.000,00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0">
              <a:lnSpc>
                <a:spcPct val="100000"/>
              </a:lnSpc>
              <a:spcBef>
                <a:spcPts val="700"/>
              </a:spcBef>
              <a:tabLst>
                <a:tab pos="2127885" algn="l"/>
                <a:tab pos="3493135" algn="l"/>
                <a:tab pos="5627370" algn="l"/>
              </a:tabLst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D.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G.</a:t>
            </a:r>
            <a:r>
              <a:rPr sz="8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PATRIMONIO</a:t>
            </a:r>
            <a:r>
              <a:rPr sz="8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8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CONTRATACIÓN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126B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PROTECCIÓN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EDIFICIOS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7.691.050,00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67970" algn="r">
              <a:lnSpc>
                <a:spcPct val="100000"/>
              </a:lnSpc>
              <a:spcBef>
                <a:spcPts val="695"/>
              </a:spcBef>
              <a:tabLst>
                <a:tab pos="1323975" algn="l"/>
                <a:tab pos="3496310" algn="l"/>
              </a:tabLst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126E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PARQUE</a:t>
            </a:r>
            <a:r>
              <a:rPr sz="8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MÓVIL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PDO.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2.544.070,00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67970" algn="r">
              <a:lnSpc>
                <a:spcPct val="100000"/>
              </a:lnSpc>
              <a:spcBef>
                <a:spcPts val="695"/>
              </a:spcBef>
              <a:tabLst>
                <a:tab pos="1297305" algn="l"/>
                <a:tab pos="3440429" algn="l"/>
              </a:tabLst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612F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GESTIÓN DEL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PATRIMONIO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26.559.372,00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4355" marR="267970" indent="-201930" algn="r">
              <a:lnSpc>
                <a:spcPct val="164500"/>
              </a:lnSpc>
              <a:tabLst>
                <a:tab pos="1471295" algn="l"/>
                <a:tab pos="2126615" algn="l"/>
                <a:tab pos="3077845" algn="l"/>
                <a:tab pos="3286125" algn="l"/>
                <a:tab pos="4064635" algn="l"/>
                <a:tab pos="5572760" algn="l"/>
                <a:tab pos="5627370" algn="l"/>
              </a:tabLst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D.</a:t>
            </a:r>
            <a:r>
              <a:rPr sz="8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G.</a:t>
            </a:r>
            <a:r>
              <a:rPr sz="800" spc="-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ASUNTOS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EUROPEOS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612H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COORD DE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ASUNTOS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Y FONDOS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EUROPEOS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2.534.481,00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VCª.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JUSTICIA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sz="800" spc="-2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141B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	RELACIONES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ADMIN.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JUSTICIA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79.428.765,00 </a:t>
            </a: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142M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GESTIÓN DE SERVICIOS JUSTICIA DEL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MENOR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8.859.920,00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2314">
              <a:lnSpc>
                <a:spcPct val="100000"/>
              </a:lnSpc>
              <a:spcBef>
                <a:spcPts val="700"/>
              </a:spcBef>
              <a:tabLst>
                <a:tab pos="5517515" algn="l"/>
              </a:tabLst>
            </a:pPr>
            <a:r>
              <a:rPr sz="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Resultado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154.947.728,00</a:t>
            </a:r>
            <a:endParaRPr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object 34">
            <a:extLst>
              <a:ext uri="{FF2B5EF4-FFF2-40B4-BE49-F238E27FC236}">
                <a16:creationId xmlns:a16="http://schemas.microsoft.com/office/drawing/2014/main" xmlns="" id="{BDE70E70-C7C7-4345-A7F3-95D78209CC00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23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919" y="713485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5264493" y="0"/>
                </a:moveTo>
                <a:lnTo>
                  <a:pt x="2648496" y="0"/>
                </a:lnTo>
                <a:lnTo>
                  <a:pt x="1784502" y="0"/>
                </a:lnTo>
                <a:lnTo>
                  <a:pt x="0" y="0"/>
                </a:lnTo>
                <a:lnTo>
                  <a:pt x="0" y="296824"/>
                </a:lnTo>
                <a:lnTo>
                  <a:pt x="1784502" y="296824"/>
                </a:lnTo>
                <a:lnTo>
                  <a:pt x="2648496" y="296824"/>
                </a:lnTo>
                <a:lnTo>
                  <a:pt x="5264493" y="296824"/>
                </a:lnTo>
                <a:lnTo>
                  <a:pt x="5264493" y="0"/>
                </a:lnTo>
                <a:close/>
              </a:path>
              <a:path w="6433820" h="297180">
                <a:moveTo>
                  <a:pt x="6433312" y="0"/>
                </a:moveTo>
                <a:lnTo>
                  <a:pt x="5264505" y="0"/>
                </a:lnTo>
                <a:lnTo>
                  <a:pt x="5264505" y="296824"/>
                </a:lnTo>
                <a:lnTo>
                  <a:pt x="6433312" y="296824"/>
                </a:lnTo>
                <a:lnTo>
                  <a:pt x="6433312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36220"/>
              </p:ext>
            </p:extLst>
          </p:nvPr>
        </p:nvGraphicFramePr>
        <p:xfrm>
          <a:off x="552919" y="713491"/>
          <a:ext cx="6431915" cy="2825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458470" marR="369570" indent="-819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Cª.</a:t>
                      </a:r>
                      <a:r>
                        <a:rPr sz="800" b="1" i="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VIVIENDA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DºS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CIUDADANOS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434A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SERVICIOS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1.245.480,00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 DEL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2.783.942,00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3.164.242,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00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VIVIENDA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PROMOCIÓN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LA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VIVIENDA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98.362.253,00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68350" marR="118745" indent="-6184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DC-D.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PART,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TRANS,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LGTBI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DIVERSIDAD SEXUAL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DºS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LGTBI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2.947.640,00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81025" marR="335280" indent="-21462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–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DEMOCRÁTICA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586.000,00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–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AGENDA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2030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AGENDA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2030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573.600,00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CONSUMO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DEFENSA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CONSUMIDOR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1.940.830,00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–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SERVICIOS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3.052.044,00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114.656.031,00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E2599514-3C7C-D747-BED9-50D7791137C5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24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179" y="723176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2648483" y="0"/>
                </a:moveTo>
                <a:lnTo>
                  <a:pt x="1784502" y="0"/>
                </a:lnTo>
                <a:lnTo>
                  <a:pt x="0" y="0"/>
                </a:lnTo>
                <a:lnTo>
                  <a:pt x="0" y="296837"/>
                </a:lnTo>
                <a:lnTo>
                  <a:pt x="1784489" y="296837"/>
                </a:lnTo>
                <a:lnTo>
                  <a:pt x="2648483" y="296837"/>
                </a:lnTo>
                <a:lnTo>
                  <a:pt x="2648483" y="0"/>
                </a:lnTo>
                <a:close/>
              </a:path>
              <a:path w="6433820" h="297180">
                <a:moveTo>
                  <a:pt x="6433286" y="0"/>
                </a:moveTo>
                <a:lnTo>
                  <a:pt x="5264493" y="0"/>
                </a:lnTo>
                <a:lnTo>
                  <a:pt x="2648496" y="0"/>
                </a:lnTo>
                <a:lnTo>
                  <a:pt x="2648496" y="296837"/>
                </a:lnTo>
                <a:lnTo>
                  <a:pt x="5264493" y="296837"/>
                </a:lnTo>
                <a:lnTo>
                  <a:pt x="6433286" y="296837"/>
                </a:lnTo>
                <a:lnTo>
                  <a:pt x="6433286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39445"/>
              </p:ext>
            </p:extLst>
          </p:nvPr>
        </p:nvGraphicFramePr>
        <p:xfrm>
          <a:off x="543179" y="723181"/>
          <a:ext cx="6431915" cy="2955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Cª.</a:t>
                      </a:r>
                      <a:r>
                        <a:rPr sz="800" b="1" i="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19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ADMÓN.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17.044.600,00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26415" marR="386080" indent="-105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 DOC 03 E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PROF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EDUCA.INFANTIL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309.031.135,00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F.PROF.INICIAL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</a:t>
                      </a:r>
                      <a:r>
                        <a:rPr sz="800" b="0" i="0" spc="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PRY.INN.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89.009.790,00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SECUNDARIA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296.929.822,00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ESP.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NECES.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ESPEC.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58.480.201,00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ESCUELAS OFICIAL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IDIOMAS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7.149.745,00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ENSEÑANZAS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19.226.504,00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COMPLEMENTARIOS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49.716.147,00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67690" marR="290830" indent="-2679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INCLUSIÓN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PERMANENTE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PROFESORADO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5.216.222,00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1.861.710,00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853.665.876,00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11B7228A-4D81-914F-9468-429F6DB781E7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25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179" y="723176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2648483" y="0"/>
                </a:moveTo>
                <a:lnTo>
                  <a:pt x="1784502" y="0"/>
                </a:lnTo>
                <a:lnTo>
                  <a:pt x="0" y="0"/>
                </a:lnTo>
                <a:lnTo>
                  <a:pt x="0" y="296837"/>
                </a:lnTo>
                <a:lnTo>
                  <a:pt x="1784489" y="296837"/>
                </a:lnTo>
                <a:lnTo>
                  <a:pt x="2648483" y="296837"/>
                </a:lnTo>
                <a:lnTo>
                  <a:pt x="2648483" y="0"/>
                </a:lnTo>
                <a:close/>
              </a:path>
              <a:path w="6433820" h="297180">
                <a:moveTo>
                  <a:pt x="6433286" y="0"/>
                </a:moveTo>
                <a:lnTo>
                  <a:pt x="5264493" y="0"/>
                </a:lnTo>
                <a:lnTo>
                  <a:pt x="2648496" y="0"/>
                </a:lnTo>
                <a:lnTo>
                  <a:pt x="2648496" y="296837"/>
                </a:lnTo>
                <a:lnTo>
                  <a:pt x="5264493" y="296837"/>
                </a:lnTo>
                <a:lnTo>
                  <a:pt x="6433286" y="296837"/>
                </a:lnTo>
                <a:lnTo>
                  <a:pt x="6433286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303775"/>
              </p:ext>
            </p:extLst>
          </p:nvPr>
        </p:nvGraphicFramePr>
        <p:xfrm>
          <a:off x="543179" y="723181"/>
          <a:ext cx="6431915" cy="227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Cª.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19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2.756.450,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5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</a:t>
                      </a:r>
                      <a:r>
                        <a:rPr sz="800" b="0" i="0" spc="-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PÚBLICA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9.385.043,00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DE LA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9.582.750,00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69925" marR="212725" indent="-42608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P.SANITARIA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–D.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 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SIST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3.039.025,00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PRESTACIONES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SANITARIAS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2.235.598.332,00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35940" marR="356870" indent="-1485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PS –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COORD SOCIOSANITARIA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CUIDADOS,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HUMANIZACIÓN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ATE.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SOCIOSANITARIA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7.560.131,00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SANITATIA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SANITARIAS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SIST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54.934.640,00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2.322.856.371,00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3A314905-96A6-0C4E-8F5E-A7CB359593E2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26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179" y="723176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2648483" y="0"/>
                </a:moveTo>
                <a:lnTo>
                  <a:pt x="1784502" y="0"/>
                </a:lnTo>
                <a:lnTo>
                  <a:pt x="0" y="0"/>
                </a:lnTo>
                <a:lnTo>
                  <a:pt x="0" y="296837"/>
                </a:lnTo>
                <a:lnTo>
                  <a:pt x="1784489" y="296837"/>
                </a:lnTo>
                <a:lnTo>
                  <a:pt x="2648483" y="296837"/>
                </a:lnTo>
                <a:lnTo>
                  <a:pt x="2648483" y="0"/>
                </a:lnTo>
                <a:close/>
              </a:path>
              <a:path w="6433820" h="297180">
                <a:moveTo>
                  <a:pt x="6433286" y="0"/>
                </a:moveTo>
                <a:lnTo>
                  <a:pt x="5264493" y="0"/>
                </a:lnTo>
                <a:lnTo>
                  <a:pt x="2648496" y="0"/>
                </a:lnTo>
                <a:lnTo>
                  <a:pt x="2648496" y="296837"/>
                </a:lnTo>
                <a:lnTo>
                  <a:pt x="5264493" y="296837"/>
                </a:lnTo>
                <a:lnTo>
                  <a:pt x="6433286" y="296837"/>
                </a:lnTo>
                <a:lnTo>
                  <a:pt x="6433286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52185"/>
              </p:ext>
            </p:extLst>
          </p:nvPr>
        </p:nvGraphicFramePr>
        <p:xfrm>
          <a:off x="543179" y="723181"/>
          <a:ext cx="6431915" cy="2599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596900" marR="330835" indent="-2584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Cª.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4.130.914,00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INNOV.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CAMBIO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313M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5.138.446,00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Dº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PRESTAC.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CONCER.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155.254.736,00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PENSIONES NO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CONTRIBUTIV.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764.354,00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AYUDAS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DIVERSAS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</a:t>
                      </a:r>
                      <a:r>
                        <a:rPr sz="800" b="0" i="0" spc="-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FINES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69.257.580,00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43255" marR="270510" indent="-3651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PERSONAL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MAYORES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252.208.041,00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INFANCIA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FAMILIAS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INFANCIA,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FAM.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ADOL.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51.433.163,00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03250" marR="295275" indent="-2768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AGENCIA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</a:t>
                      </a:r>
                      <a:r>
                        <a:rPr sz="800" b="0" i="0" spc="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6.753.474,00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154.947.728,00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BBED3667-CCBF-0542-96F1-52BF64E9C440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27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179" y="723176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2648483" y="0"/>
                </a:moveTo>
                <a:lnTo>
                  <a:pt x="1784502" y="0"/>
                </a:lnTo>
                <a:lnTo>
                  <a:pt x="0" y="0"/>
                </a:lnTo>
                <a:lnTo>
                  <a:pt x="0" y="296837"/>
                </a:lnTo>
                <a:lnTo>
                  <a:pt x="1784489" y="296837"/>
                </a:lnTo>
                <a:lnTo>
                  <a:pt x="2648483" y="296837"/>
                </a:lnTo>
                <a:lnTo>
                  <a:pt x="2648483" y="0"/>
                </a:lnTo>
                <a:close/>
              </a:path>
              <a:path w="6433820" h="297180">
                <a:moveTo>
                  <a:pt x="6433286" y="0"/>
                </a:moveTo>
                <a:lnTo>
                  <a:pt x="5264493" y="0"/>
                </a:lnTo>
                <a:lnTo>
                  <a:pt x="2648496" y="0"/>
                </a:lnTo>
                <a:lnTo>
                  <a:pt x="2648496" y="296837"/>
                </a:lnTo>
                <a:lnTo>
                  <a:pt x="5264493" y="296837"/>
                </a:lnTo>
                <a:lnTo>
                  <a:pt x="6433286" y="296837"/>
                </a:lnTo>
                <a:lnTo>
                  <a:pt x="6433286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74822"/>
              </p:ext>
            </p:extLst>
          </p:nvPr>
        </p:nvGraphicFramePr>
        <p:xfrm>
          <a:off x="543179" y="723181"/>
          <a:ext cx="6431915" cy="2599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298450" marR="290830" indent="730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Cª.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sz="800" b="1" i="0" spc="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PREVENCIÓN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SERVICIOS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2.930.060,00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MOVILIDAD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–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65214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511F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OBRAS,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COOP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15.836.360,00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CARRETERAS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102.182.200,00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514B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EXPLOTACIÓN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PORTUARIA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9.197.062,00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5092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81.082.604,00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125A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COLABORACION CON ENTIDADES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11.899.455,00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52780" marR="285750" indent="-359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CUSTODIA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TERRITORIO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INTERIOR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CIVIL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SEG.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39.153.160,00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CUSTODIA DEL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31.873.010,00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294.153.911,00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C9510F21-2E04-614C-9617-D3C4A3FCC7EC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28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1355" y="723176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2648483" y="0"/>
                </a:moveTo>
                <a:lnTo>
                  <a:pt x="1784502" y="0"/>
                </a:lnTo>
                <a:lnTo>
                  <a:pt x="0" y="0"/>
                </a:lnTo>
                <a:lnTo>
                  <a:pt x="0" y="296837"/>
                </a:lnTo>
                <a:lnTo>
                  <a:pt x="1784489" y="296837"/>
                </a:lnTo>
                <a:lnTo>
                  <a:pt x="2648483" y="296837"/>
                </a:lnTo>
                <a:lnTo>
                  <a:pt x="2648483" y="0"/>
                </a:lnTo>
                <a:close/>
              </a:path>
              <a:path w="6433820" h="297180">
                <a:moveTo>
                  <a:pt x="6433299" y="0"/>
                </a:moveTo>
                <a:lnTo>
                  <a:pt x="5264493" y="0"/>
                </a:lnTo>
                <a:lnTo>
                  <a:pt x="2648496" y="0"/>
                </a:lnTo>
                <a:lnTo>
                  <a:pt x="2648496" y="296837"/>
                </a:lnTo>
                <a:lnTo>
                  <a:pt x="5264493" y="296837"/>
                </a:lnTo>
                <a:lnTo>
                  <a:pt x="6433299" y="296837"/>
                </a:lnTo>
                <a:lnTo>
                  <a:pt x="6433299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6726"/>
              </p:ext>
            </p:extLst>
          </p:nvPr>
        </p:nvGraphicFramePr>
        <p:xfrm>
          <a:off x="531355" y="723181"/>
          <a:ext cx="6431915" cy="227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77406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686435" marR="231140" indent="-44830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Cª.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MEDIO RURAL Y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POLÍTICA 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SERVICIOS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4.806.950,00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SANIDAD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ORDENAC.,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REESTRUC.,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MEJORA PRODUCC.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145.170.390,00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50875" marR="230504" indent="-4089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AGRICULTURA,</a:t>
                      </a:r>
                      <a:r>
                        <a:rPr sz="800" b="0" i="0" spc="-5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AGROIND.,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26.829.910,00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ORDENAC.,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REESTRUC.,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MEJORA PRODUCC.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AGRICOLAS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15.458.234,00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FORESTAL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DESARR.</a:t>
                      </a:r>
                      <a:r>
                        <a:rPr sz="800" b="0" i="0" spc="-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FORESTAL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MEJORA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ESTRUC.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AGRARIAS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31.939.178,00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VIDA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SILVESTRE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15.777.629,00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PESCA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MARITIMA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ORDENAC.,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MEJORA PRODUCC.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PESQUERAS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14.479.887,00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254.462.178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B88E8EC1-36FD-3445-9843-56874AD0E80E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29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179" y="723176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2648483" y="0"/>
                </a:moveTo>
                <a:lnTo>
                  <a:pt x="1784502" y="0"/>
                </a:lnTo>
                <a:lnTo>
                  <a:pt x="0" y="0"/>
                </a:lnTo>
                <a:lnTo>
                  <a:pt x="0" y="296837"/>
                </a:lnTo>
                <a:lnTo>
                  <a:pt x="1784489" y="296837"/>
                </a:lnTo>
                <a:lnTo>
                  <a:pt x="2648483" y="296837"/>
                </a:lnTo>
                <a:lnTo>
                  <a:pt x="2648483" y="0"/>
                </a:lnTo>
                <a:close/>
              </a:path>
              <a:path w="6433820" h="297180">
                <a:moveTo>
                  <a:pt x="6433286" y="0"/>
                </a:moveTo>
                <a:lnTo>
                  <a:pt x="5264493" y="0"/>
                </a:lnTo>
                <a:lnTo>
                  <a:pt x="2648496" y="0"/>
                </a:lnTo>
                <a:lnTo>
                  <a:pt x="2648496" y="296837"/>
                </a:lnTo>
                <a:lnTo>
                  <a:pt x="5264493" y="296837"/>
                </a:lnTo>
                <a:lnTo>
                  <a:pt x="6433286" y="296837"/>
                </a:lnTo>
                <a:lnTo>
                  <a:pt x="6433286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17236"/>
              </p:ext>
            </p:extLst>
          </p:nvPr>
        </p:nvGraphicFramePr>
        <p:xfrm>
          <a:off x="540004" y="723181"/>
          <a:ext cx="6431915" cy="3821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663575" marR="52705" indent="-6032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Cª.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FORMACIÓN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SERVICIOS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1.190.810,00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INVESTI.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DIFGITAL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TELECOMUNIC.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SOCIEDAD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9.706.763,00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r>
                        <a:rPr sz="800" b="0" i="0" spc="-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TEC.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53.475.165,00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ASUNTOS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LABORALES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TRABAJO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ORDENACIÓN RELACIONES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LABORALES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159.891.640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63550" marR="360045" indent="-952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EMPRESAS,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PYMES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EMPRENDEDORES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AUTOEMPLEO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EC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12.374.210,00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EMPRESAS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PYMES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6.511.500,00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181.971.460,00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PROFESIONAL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 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6.614.257,00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431.735.805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29895" marR="252095" indent="-1651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DIVERSAS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CONSEJ.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ÓRGAN.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GTOS.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CENTRALES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9.653.000,00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IMPREV.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FUNC.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sz="800" b="0" i="0" spc="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CLASI.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5.397.762,00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15.050.762,00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00075" marR="203835" indent="-3879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 INSTITUTO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ESTUDIOS ASTURIANOS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RIDEA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337.361,00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337.361,00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D9854031-CD1A-D146-9A66-FB2534B7B78E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4691" y="4458082"/>
            <a:ext cx="463632" cy="4635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3341" y="4579822"/>
            <a:ext cx="812216" cy="27844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831688" y="4432147"/>
            <a:ext cx="271780" cy="489584"/>
          </a:xfrm>
          <a:custGeom>
            <a:avLst/>
            <a:gdLst/>
            <a:ahLst/>
            <a:cxnLst/>
            <a:rect l="l" t="t" r="r" b="b"/>
            <a:pathLst>
              <a:path w="271780" h="489585">
                <a:moveTo>
                  <a:pt x="30480" y="59194"/>
                </a:moveTo>
                <a:lnTo>
                  <a:pt x="17284" y="59194"/>
                </a:lnTo>
                <a:lnTo>
                  <a:pt x="11303" y="61874"/>
                </a:lnTo>
                <a:lnTo>
                  <a:pt x="2667" y="70510"/>
                </a:lnTo>
                <a:lnTo>
                  <a:pt x="0" y="76492"/>
                </a:lnTo>
                <a:lnTo>
                  <a:pt x="0" y="83083"/>
                </a:lnTo>
                <a:lnTo>
                  <a:pt x="1876" y="92382"/>
                </a:lnTo>
                <a:lnTo>
                  <a:pt x="6994" y="99975"/>
                </a:lnTo>
                <a:lnTo>
                  <a:pt x="14583" y="105095"/>
                </a:lnTo>
                <a:lnTo>
                  <a:pt x="23876" y="106972"/>
                </a:lnTo>
                <a:lnTo>
                  <a:pt x="47777" y="106972"/>
                </a:lnTo>
                <a:lnTo>
                  <a:pt x="47777" y="76492"/>
                </a:lnTo>
                <a:lnTo>
                  <a:pt x="45097" y="70510"/>
                </a:lnTo>
                <a:lnTo>
                  <a:pt x="36461" y="61874"/>
                </a:lnTo>
                <a:lnTo>
                  <a:pt x="30480" y="59194"/>
                </a:lnTo>
                <a:close/>
              </a:path>
              <a:path w="271780" h="489585">
                <a:moveTo>
                  <a:pt x="137083" y="0"/>
                </a:moveTo>
                <a:lnTo>
                  <a:pt x="134251" y="0"/>
                </a:lnTo>
                <a:lnTo>
                  <a:pt x="116128" y="18110"/>
                </a:lnTo>
                <a:lnTo>
                  <a:pt x="116128" y="20942"/>
                </a:lnTo>
                <a:lnTo>
                  <a:pt x="134251" y="39052"/>
                </a:lnTo>
                <a:lnTo>
                  <a:pt x="137083" y="39052"/>
                </a:lnTo>
                <a:lnTo>
                  <a:pt x="155194" y="20942"/>
                </a:lnTo>
                <a:lnTo>
                  <a:pt x="155194" y="18110"/>
                </a:lnTo>
                <a:lnTo>
                  <a:pt x="137083" y="0"/>
                </a:lnTo>
                <a:close/>
              </a:path>
              <a:path w="271780" h="489585">
                <a:moveTo>
                  <a:pt x="95351" y="43586"/>
                </a:moveTo>
                <a:lnTo>
                  <a:pt x="63779" y="43586"/>
                </a:lnTo>
                <a:lnTo>
                  <a:pt x="63835" y="75425"/>
                </a:lnTo>
                <a:lnTo>
                  <a:pt x="66280" y="87541"/>
                </a:lnTo>
                <a:lnTo>
                  <a:pt x="73102" y="97661"/>
                </a:lnTo>
                <a:lnTo>
                  <a:pt x="83222" y="104483"/>
                </a:lnTo>
                <a:lnTo>
                  <a:pt x="95618" y="106984"/>
                </a:lnTo>
                <a:lnTo>
                  <a:pt x="127190" y="106984"/>
                </a:lnTo>
                <a:lnTo>
                  <a:pt x="124687" y="63035"/>
                </a:lnTo>
                <a:lnTo>
                  <a:pt x="95351" y="43586"/>
                </a:lnTo>
                <a:close/>
              </a:path>
              <a:path w="271780" h="489585">
                <a:moveTo>
                  <a:pt x="206895" y="43586"/>
                </a:moveTo>
                <a:lnTo>
                  <a:pt x="175323" y="43586"/>
                </a:lnTo>
                <a:lnTo>
                  <a:pt x="162933" y="46089"/>
                </a:lnTo>
                <a:lnTo>
                  <a:pt x="152812" y="52914"/>
                </a:lnTo>
                <a:lnTo>
                  <a:pt x="145987" y="63035"/>
                </a:lnTo>
                <a:lnTo>
                  <a:pt x="143541" y="75145"/>
                </a:lnTo>
                <a:lnTo>
                  <a:pt x="143484" y="106984"/>
                </a:lnTo>
                <a:lnTo>
                  <a:pt x="175056" y="106984"/>
                </a:lnTo>
                <a:lnTo>
                  <a:pt x="206839" y="75425"/>
                </a:lnTo>
                <a:lnTo>
                  <a:pt x="206895" y="43586"/>
                </a:lnTo>
                <a:close/>
              </a:path>
              <a:path w="271780" h="489585">
                <a:moveTo>
                  <a:pt x="215353" y="122910"/>
                </a:moveTo>
                <a:lnTo>
                  <a:pt x="55968" y="122910"/>
                </a:lnTo>
                <a:lnTo>
                  <a:pt x="55968" y="146824"/>
                </a:lnTo>
                <a:lnTo>
                  <a:pt x="215353" y="146824"/>
                </a:lnTo>
                <a:lnTo>
                  <a:pt x="215353" y="122910"/>
                </a:lnTo>
                <a:close/>
              </a:path>
              <a:path w="271780" h="489585">
                <a:moveTo>
                  <a:pt x="253898" y="58839"/>
                </a:moveTo>
                <a:lnTo>
                  <a:pt x="247256" y="58839"/>
                </a:lnTo>
                <a:lnTo>
                  <a:pt x="237878" y="60729"/>
                </a:lnTo>
                <a:lnTo>
                  <a:pt x="230224" y="65887"/>
                </a:lnTo>
                <a:lnTo>
                  <a:pt x="225067" y="73535"/>
                </a:lnTo>
                <a:lnTo>
                  <a:pt x="223177" y="82905"/>
                </a:lnTo>
                <a:lnTo>
                  <a:pt x="223177" y="106984"/>
                </a:lnTo>
                <a:lnTo>
                  <a:pt x="247256" y="106984"/>
                </a:lnTo>
                <a:lnTo>
                  <a:pt x="256626" y="105092"/>
                </a:lnTo>
                <a:lnTo>
                  <a:pt x="264275" y="99931"/>
                </a:lnTo>
                <a:lnTo>
                  <a:pt x="269432" y="92277"/>
                </a:lnTo>
                <a:lnTo>
                  <a:pt x="271322" y="82905"/>
                </a:lnTo>
                <a:lnTo>
                  <a:pt x="271322" y="76263"/>
                </a:lnTo>
                <a:lnTo>
                  <a:pt x="268630" y="70243"/>
                </a:lnTo>
                <a:lnTo>
                  <a:pt x="259905" y="61531"/>
                </a:lnTo>
                <a:lnTo>
                  <a:pt x="253898" y="58839"/>
                </a:lnTo>
                <a:close/>
              </a:path>
              <a:path w="271780" h="489585">
                <a:moveTo>
                  <a:pt x="271145" y="162686"/>
                </a:moveTo>
                <a:lnTo>
                  <a:pt x="177" y="162686"/>
                </a:lnTo>
                <a:lnTo>
                  <a:pt x="177" y="385838"/>
                </a:lnTo>
                <a:lnTo>
                  <a:pt x="16937" y="431914"/>
                </a:lnTo>
                <a:lnTo>
                  <a:pt x="48721" y="453728"/>
                </a:lnTo>
                <a:lnTo>
                  <a:pt x="84681" y="458574"/>
                </a:lnTo>
                <a:lnTo>
                  <a:pt x="96820" y="461529"/>
                </a:lnTo>
                <a:lnTo>
                  <a:pt x="130822" y="482993"/>
                </a:lnTo>
                <a:lnTo>
                  <a:pt x="135661" y="489445"/>
                </a:lnTo>
                <a:lnTo>
                  <a:pt x="140487" y="482993"/>
                </a:lnTo>
                <a:lnTo>
                  <a:pt x="174502" y="461527"/>
                </a:lnTo>
                <a:lnTo>
                  <a:pt x="211316" y="456572"/>
                </a:lnTo>
                <a:lnTo>
                  <a:pt x="222588" y="453728"/>
                </a:lnTo>
                <a:lnTo>
                  <a:pt x="254380" y="431908"/>
                </a:lnTo>
                <a:lnTo>
                  <a:pt x="263573" y="417791"/>
                </a:lnTo>
                <a:lnTo>
                  <a:pt x="135655" y="417791"/>
                </a:lnTo>
                <a:lnTo>
                  <a:pt x="127142" y="417582"/>
                </a:lnTo>
                <a:lnTo>
                  <a:pt x="118643" y="416953"/>
                </a:lnTo>
                <a:lnTo>
                  <a:pt x="114744" y="416559"/>
                </a:lnTo>
                <a:lnTo>
                  <a:pt x="112814" y="412000"/>
                </a:lnTo>
                <a:lnTo>
                  <a:pt x="123901" y="398068"/>
                </a:lnTo>
                <a:lnTo>
                  <a:pt x="123901" y="354215"/>
                </a:lnTo>
                <a:lnTo>
                  <a:pt x="77431" y="354215"/>
                </a:lnTo>
                <a:lnTo>
                  <a:pt x="77317" y="353517"/>
                </a:lnTo>
                <a:lnTo>
                  <a:pt x="76619" y="353288"/>
                </a:lnTo>
                <a:lnTo>
                  <a:pt x="76098" y="352742"/>
                </a:lnTo>
                <a:lnTo>
                  <a:pt x="75831" y="352056"/>
                </a:lnTo>
                <a:lnTo>
                  <a:pt x="75311" y="351421"/>
                </a:lnTo>
                <a:lnTo>
                  <a:pt x="75639" y="349681"/>
                </a:lnTo>
                <a:lnTo>
                  <a:pt x="75705" y="349516"/>
                </a:lnTo>
                <a:lnTo>
                  <a:pt x="88773" y="326986"/>
                </a:lnTo>
                <a:lnTo>
                  <a:pt x="89992" y="324853"/>
                </a:lnTo>
                <a:lnTo>
                  <a:pt x="123901" y="324853"/>
                </a:lnTo>
                <a:lnTo>
                  <a:pt x="123901" y="324611"/>
                </a:lnTo>
                <a:lnTo>
                  <a:pt x="68643" y="324611"/>
                </a:lnTo>
                <a:lnTo>
                  <a:pt x="64122" y="324015"/>
                </a:lnTo>
                <a:lnTo>
                  <a:pt x="49149" y="303847"/>
                </a:lnTo>
                <a:lnTo>
                  <a:pt x="49149" y="300469"/>
                </a:lnTo>
                <a:lnTo>
                  <a:pt x="50977" y="297980"/>
                </a:lnTo>
                <a:lnTo>
                  <a:pt x="64122" y="280301"/>
                </a:lnTo>
                <a:lnTo>
                  <a:pt x="68643" y="279704"/>
                </a:lnTo>
                <a:lnTo>
                  <a:pt x="123901" y="279704"/>
                </a:lnTo>
                <a:lnTo>
                  <a:pt x="123901" y="235000"/>
                </a:lnTo>
                <a:lnTo>
                  <a:pt x="113207" y="221564"/>
                </a:lnTo>
                <a:lnTo>
                  <a:pt x="113804" y="217055"/>
                </a:lnTo>
                <a:lnTo>
                  <a:pt x="131495" y="203923"/>
                </a:lnTo>
                <a:lnTo>
                  <a:pt x="133959" y="202069"/>
                </a:lnTo>
                <a:lnTo>
                  <a:pt x="271145" y="202069"/>
                </a:lnTo>
                <a:lnTo>
                  <a:pt x="271145" y="162686"/>
                </a:lnTo>
                <a:close/>
              </a:path>
              <a:path w="271780" h="489585">
                <a:moveTo>
                  <a:pt x="189484" y="314109"/>
                </a:moveTo>
                <a:lnTo>
                  <a:pt x="147421" y="314109"/>
                </a:lnTo>
                <a:lnTo>
                  <a:pt x="147421" y="398068"/>
                </a:lnTo>
                <a:lnTo>
                  <a:pt x="158508" y="412000"/>
                </a:lnTo>
                <a:lnTo>
                  <a:pt x="156578" y="416559"/>
                </a:lnTo>
                <a:lnTo>
                  <a:pt x="152666" y="416953"/>
                </a:lnTo>
                <a:lnTo>
                  <a:pt x="144168" y="417582"/>
                </a:lnTo>
                <a:lnTo>
                  <a:pt x="135655" y="417791"/>
                </a:lnTo>
                <a:lnTo>
                  <a:pt x="263573" y="417791"/>
                </a:lnTo>
                <a:lnTo>
                  <a:pt x="269123" y="402806"/>
                </a:lnTo>
                <a:lnTo>
                  <a:pt x="271145" y="385838"/>
                </a:lnTo>
                <a:lnTo>
                  <a:pt x="271145" y="352831"/>
                </a:lnTo>
                <a:lnTo>
                  <a:pt x="170510" y="352831"/>
                </a:lnTo>
                <a:lnTo>
                  <a:pt x="168322" y="352145"/>
                </a:lnTo>
                <a:lnTo>
                  <a:pt x="162445" y="338112"/>
                </a:lnTo>
                <a:lnTo>
                  <a:pt x="162763" y="336156"/>
                </a:lnTo>
                <a:lnTo>
                  <a:pt x="163982" y="332828"/>
                </a:lnTo>
                <a:lnTo>
                  <a:pt x="164655" y="331482"/>
                </a:lnTo>
                <a:lnTo>
                  <a:pt x="166179" y="329234"/>
                </a:lnTo>
                <a:lnTo>
                  <a:pt x="167398" y="328587"/>
                </a:lnTo>
                <a:lnTo>
                  <a:pt x="271145" y="328587"/>
                </a:lnTo>
                <a:lnTo>
                  <a:pt x="271145" y="324611"/>
                </a:lnTo>
                <a:lnTo>
                  <a:pt x="202679" y="324611"/>
                </a:lnTo>
                <a:lnTo>
                  <a:pt x="189484" y="314109"/>
                </a:lnTo>
                <a:close/>
              </a:path>
              <a:path w="271780" h="489585">
                <a:moveTo>
                  <a:pt x="93002" y="350926"/>
                </a:moveTo>
                <a:lnTo>
                  <a:pt x="89471" y="350939"/>
                </a:lnTo>
                <a:lnTo>
                  <a:pt x="85801" y="351853"/>
                </a:lnTo>
                <a:lnTo>
                  <a:pt x="84975" y="352196"/>
                </a:lnTo>
                <a:lnTo>
                  <a:pt x="84696" y="352259"/>
                </a:lnTo>
                <a:lnTo>
                  <a:pt x="81483" y="353415"/>
                </a:lnTo>
                <a:lnTo>
                  <a:pt x="80949" y="353910"/>
                </a:lnTo>
                <a:lnTo>
                  <a:pt x="77431" y="354215"/>
                </a:lnTo>
                <a:lnTo>
                  <a:pt x="123901" y="354215"/>
                </a:lnTo>
                <a:lnTo>
                  <a:pt x="123901" y="353961"/>
                </a:lnTo>
                <a:lnTo>
                  <a:pt x="105867" y="353961"/>
                </a:lnTo>
                <a:lnTo>
                  <a:pt x="101638" y="353872"/>
                </a:lnTo>
                <a:lnTo>
                  <a:pt x="100977" y="353263"/>
                </a:lnTo>
                <a:lnTo>
                  <a:pt x="98564" y="352412"/>
                </a:lnTo>
                <a:lnTo>
                  <a:pt x="98132" y="352323"/>
                </a:lnTo>
                <a:lnTo>
                  <a:pt x="96837" y="351802"/>
                </a:lnTo>
                <a:lnTo>
                  <a:pt x="93002" y="350926"/>
                </a:lnTo>
                <a:close/>
              </a:path>
              <a:path w="271780" h="489585">
                <a:moveTo>
                  <a:pt x="123901" y="324853"/>
                </a:moveTo>
                <a:lnTo>
                  <a:pt x="93014" y="324853"/>
                </a:lnTo>
                <a:lnTo>
                  <a:pt x="107245" y="349516"/>
                </a:lnTo>
                <a:lnTo>
                  <a:pt x="107342" y="352196"/>
                </a:lnTo>
                <a:lnTo>
                  <a:pt x="106387" y="352628"/>
                </a:lnTo>
                <a:lnTo>
                  <a:pt x="106184" y="352831"/>
                </a:lnTo>
                <a:lnTo>
                  <a:pt x="105943" y="353009"/>
                </a:lnTo>
                <a:lnTo>
                  <a:pt x="105664" y="353098"/>
                </a:lnTo>
                <a:lnTo>
                  <a:pt x="105867" y="353961"/>
                </a:lnTo>
                <a:lnTo>
                  <a:pt x="123901" y="353961"/>
                </a:lnTo>
                <a:lnTo>
                  <a:pt x="123901" y="324853"/>
                </a:lnTo>
                <a:close/>
              </a:path>
              <a:path w="271780" h="489585">
                <a:moveTo>
                  <a:pt x="271145" y="328587"/>
                </a:moveTo>
                <a:lnTo>
                  <a:pt x="188772" y="328587"/>
                </a:lnTo>
                <a:lnTo>
                  <a:pt x="189992" y="329234"/>
                </a:lnTo>
                <a:lnTo>
                  <a:pt x="191503" y="331482"/>
                </a:lnTo>
                <a:lnTo>
                  <a:pt x="193687" y="342214"/>
                </a:lnTo>
                <a:lnTo>
                  <a:pt x="193408" y="344093"/>
                </a:lnTo>
                <a:lnTo>
                  <a:pt x="192201" y="347891"/>
                </a:lnTo>
                <a:lnTo>
                  <a:pt x="191033" y="349592"/>
                </a:lnTo>
                <a:lnTo>
                  <a:pt x="187756" y="352158"/>
                </a:lnTo>
                <a:lnTo>
                  <a:pt x="185597" y="352831"/>
                </a:lnTo>
                <a:lnTo>
                  <a:pt x="271145" y="352831"/>
                </a:lnTo>
                <a:lnTo>
                  <a:pt x="271145" y="328587"/>
                </a:lnTo>
                <a:close/>
              </a:path>
              <a:path w="271780" h="489585">
                <a:moveTo>
                  <a:pt x="123901" y="314109"/>
                </a:moveTo>
                <a:lnTo>
                  <a:pt x="81826" y="314109"/>
                </a:lnTo>
                <a:lnTo>
                  <a:pt x="68643" y="324611"/>
                </a:lnTo>
                <a:lnTo>
                  <a:pt x="123901" y="324611"/>
                </a:lnTo>
                <a:lnTo>
                  <a:pt x="123901" y="314109"/>
                </a:lnTo>
                <a:close/>
              </a:path>
              <a:path w="271780" h="489585">
                <a:moveTo>
                  <a:pt x="271145" y="279704"/>
                </a:moveTo>
                <a:lnTo>
                  <a:pt x="202679" y="279704"/>
                </a:lnTo>
                <a:lnTo>
                  <a:pt x="207200" y="280301"/>
                </a:lnTo>
                <a:lnTo>
                  <a:pt x="220332" y="297980"/>
                </a:lnTo>
                <a:lnTo>
                  <a:pt x="222161" y="300469"/>
                </a:lnTo>
                <a:lnTo>
                  <a:pt x="222161" y="303847"/>
                </a:lnTo>
                <a:lnTo>
                  <a:pt x="207200" y="324015"/>
                </a:lnTo>
                <a:lnTo>
                  <a:pt x="202679" y="324611"/>
                </a:lnTo>
                <a:lnTo>
                  <a:pt x="271145" y="324611"/>
                </a:lnTo>
                <a:lnTo>
                  <a:pt x="271145" y="279704"/>
                </a:lnTo>
                <a:close/>
              </a:path>
              <a:path w="271780" h="489585">
                <a:moveTo>
                  <a:pt x="123901" y="279704"/>
                </a:moveTo>
                <a:lnTo>
                  <a:pt x="68643" y="279704"/>
                </a:lnTo>
                <a:lnTo>
                  <a:pt x="81826" y="290194"/>
                </a:lnTo>
                <a:lnTo>
                  <a:pt x="123901" y="290194"/>
                </a:lnTo>
                <a:lnTo>
                  <a:pt x="123901" y="279704"/>
                </a:lnTo>
                <a:close/>
              </a:path>
              <a:path w="271780" h="489585">
                <a:moveTo>
                  <a:pt x="271145" y="202069"/>
                </a:moveTo>
                <a:lnTo>
                  <a:pt x="137350" y="202069"/>
                </a:lnTo>
                <a:lnTo>
                  <a:pt x="157518" y="217055"/>
                </a:lnTo>
                <a:lnTo>
                  <a:pt x="158115" y="221564"/>
                </a:lnTo>
                <a:lnTo>
                  <a:pt x="147421" y="235000"/>
                </a:lnTo>
                <a:lnTo>
                  <a:pt x="147421" y="290194"/>
                </a:lnTo>
                <a:lnTo>
                  <a:pt x="189484" y="290194"/>
                </a:lnTo>
                <a:lnTo>
                  <a:pt x="202679" y="279704"/>
                </a:lnTo>
                <a:lnTo>
                  <a:pt x="271145" y="279704"/>
                </a:lnTo>
                <a:lnTo>
                  <a:pt x="271145" y="202069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0103" y="4428004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659"/>
                </a:lnTo>
              </a:path>
            </a:pathLst>
          </a:custGeom>
          <a:ln w="8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2746" y="1785206"/>
            <a:ext cx="23742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Resumen</a:t>
            </a:r>
            <a:r>
              <a:rPr sz="12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alineamiento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3825" marR="115570" algn="ctr">
              <a:lnSpc>
                <a:spcPct val="100000"/>
              </a:lnSpc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Presupuestos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Generales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Autonómicos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87478" y="2849883"/>
            <a:ext cx="785495" cy="393700"/>
            <a:chOff x="3387478" y="2849883"/>
            <a:chExt cx="785495" cy="393700"/>
          </a:xfrm>
        </p:grpSpPr>
        <p:sp>
          <p:nvSpPr>
            <p:cNvPr id="8" name="object 8"/>
            <p:cNvSpPr/>
            <p:nvPr/>
          </p:nvSpPr>
          <p:spPr>
            <a:xfrm>
              <a:off x="3393626" y="3019105"/>
              <a:ext cx="772795" cy="224790"/>
            </a:xfrm>
            <a:custGeom>
              <a:avLst/>
              <a:gdLst/>
              <a:ahLst/>
              <a:cxnLst/>
              <a:rect l="l" t="t" r="r" b="b"/>
              <a:pathLst>
                <a:path w="772795" h="224789">
                  <a:moveTo>
                    <a:pt x="178913" y="57023"/>
                  </a:moveTo>
                  <a:lnTo>
                    <a:pt x="92913" y="57023"/>
                  </a:lnTo>
                  <a:lnTo>
                    <a:pt x="98056" y="58508"/>
                  </a:lnTo>
                  <a:lnTo>
                    <a:pt x="105232" y="64439"/>
                  </a:lnTo>
                  <a:lnTo>
                    <a:pt x="107022" y="68580"/>
                  </a:lnTo>
                  <a:lnTo>
                    <a:pt x="107022" y="78193"/>
                  </a:lnTo>
                  <a:lnTo>
                    <a:pt x="12560" y="175082"/>
                  </a:lnTo>
                  <a:lnTo>
                    <a:pt x="12560" y="219557"/>
                  </a:lnTo>
                  <a:lnTo>
                    <a:pt x="184581" y="219557"/>
                  </a:lnTo>
                  <a:lnTo>
                    <a:pt x="184581" y="163449"/>
                  </a:lnTo>
                  <a:lnTo>
                    <a:pt x="112229" y="163449"/>
                  </a:lnTo>
                  <a:lnTo>
                    <a:pt x="142900" y="135534"/>
                  </a:lnTo>
                  <a:lnTo>
                    <a:pt x="172173" y="100431"/>
                  </a:lnTo>
                  <a:lnTo>
                    <a:pt x="179628" y="68580"/>
                  </a:lnTo>
                  <a:lnTo>
                    <a:pt x="179511" y="64439"/>
                  </a:lnTo>
                  <a:lnTo>
                    <a:pt x="179014" y="57467"/>
                  </a:lnTo>
                  <a:lnTo>
                    <a:pt x="178913" y="57023"/>
                  </a:lnTo>
                  <a:close/>
                </a:path>
                <a:path w="772795" h="224789">
                  <a:moveTo>
                    <a:pt x="92913" y="0"/>
                  </a:moveTo>
                  <a:lnTo>
                    <a:pt x="48293" y="7506"/>
                  </a:lnTo>
                  <a:lnTo>
                    <a:pt x="15098" y="29090"/>
                  </a:lnTo>
                  <a:lnTo>
                    <a:pt x="0" y="49657"/>
                  </a:lnTo>
                  <a:lnTo>
                    <a:pt x="54584" y="76974"/>
                  </a:lnTo>
                  <a:lnTo>
                    <a:pt x="57645" y="70624"/>
                  </a:lnTo>
                  <a:lnTo>
                    <a:pt x="62052" y="65709"/>
                  </a:lnTo>
                  <a:lnTo>
                    <a:pt x="73494" y="58775"/>
                  </a:lnTo>
                  <a:lnTo>
                    <a:pt x="79603" y="57023"/>
                  </a:lnTo>
                  <a:lnTo>
                    <a:pt x="178913" y="57023"/>
                  </a:lnTo>
                  <a:lnTo>
                    <a:pt x="176942" y="48361"/>
                  </a:lnTo>
                  <a:lnTo>
                    <a:pt x="147265" y="12856"/>
                  </a:lnTo>
                  <a:lnTo>
                    <a:pt x="105274" y="516"/>
                  </a:lnTo>
                  <a:lnTo>
                    <a:pt x="92913" y="0"/>
                  </a:lnTo>
                  <a:close/>
                </a:path>
                <a:path w="772795" h="224789">
                  <a:moveTo>
                    <a:pt x="290385" y="0"/>
                  </a:moveTo>
                  <a:lnTo>
                    <a:pt x="251321" y="7506"/>
                  </a:lnTo>
                  <a:lnTo>
                    <a:pt x="212405" y="40068"/>
                  </a:lnTo>
                  <a:lnTo>
                    <a:pt x="196284" y="79689"/>
                  </a:lnTo>
                  <a:lnTo>
                    <a:pt x="193179" y="112229"/>
                  </a:lnTo>
                  <a:lnTo>
                    <a:pt x="193955" y="129105"/>
                  </a:lnTo>
                  <a:lnTo>
                    <a:pt x="205600" y="172491"/>
                  </a:lnTo>
                  <a:lnTo>
                    <a:pt x="229583" y="203704"/>
                  </a:lnTo>
                  <a:lnTo>
                    <a:pt x="263517" y="221119"/>
                  </a:lnTo>
                  <a:lnTo>
                    <a:pt x="290385" y="224459"/>
                  </a:lnTo>
                  <a:lnTo>
                    <a:pt x="304238" y="223624"/>
                  </a:lnTo>
                  <a:lnTo>
                    <a:pt x="340842" y="211112"/>
                  </a:lnTo>
                  <a:lnTo>
                    <a:pt x="368378" y="184392"/>
                  </a:lnTo>
                  <a:lnTo>
                    <a:pt x="377634" y="166509"/>
                  </a:lnTo>
                  <a:lnTo>
                    <a:pt x="290385" y="166509"/>
                  </a:lnTo>
                  <a:lnTo>
                    <a:pt x="279650" y="163116"/>
                  </a:lnTo>
                  <a:lnTo>
                    <a:pt x="271983" y="152938"/>
                  </a:lnTo>
                  <a:lnTo>
                    <a:pt x="267382" y="135975"/>
                  </a:lnTo>
                  <a:lnTo>
                    <a:pt x="265849" y="112229"/>
                  </a:lnTo>
                  <a:lnTo>
                    <a:pt x="267382" y="88476"/>
                  </a:lnTo>
                  <a:lnTo>
                    <a:pt x="271983" y="71510"/>
                  </a:lnTo>
                  <a:lnTo>
                    <a:pt x="279650" y="61330"/>
                  </a:lnTo>
                  <a:lnTo>
                    <a:pt x="290385" y="57937"/>
                  </a:lnTo>
                  <a:lnTo>
                    <a:pt x="377628" y="57937"/>
                  </a:lnTo>
                  <a:lnTo>
                    <a:pt x="375183" y="51968"/>
                  </a:lnTo>
                  <a:lnTo>
                    <a:pt x="351205" y="20755"/>
                  </a:lnTo>
                  <a:lnTo>
                    <a:pt x="317261" y="3338"/>
                  </a:lnTo>
                  <a:lnTo>
                    <a:pt x="304238" y="835"/>
                  </a:lnTo>
                  <a:lnTo>
                    <a:pt x="290385" y="0"/>
                  </a:lnTo>
                  <a:close/>
                </a:path>
                <a:path w="772795" h="224789">
                  <a:moveTo>
                    <a:pt x="409968" y="151777"/>
                  </a:moveTo>
                  <a:lnTo>
                    <a:pt x="385457" y="205155"/>
                  </a:lnTo>
                  <a:lnTo>
                    <a:pt x="394241" y="209613"/>
                  </a:lnTo>
                  <a:lnTo>
                    <a:pt x="403734" y="213499"/>
                  </a:lnTo>
                  <a:lnTo>
                    <a:pt x="447420" y="223237"/>
                  </a:lnTo>
                  <a:lnTo>
                    <a:pt x="470077" y="224459"/>
                  </a:lnTo>
                  <a:lnTo>
                    <a:pt x="485812" y="223807"/>
                  </a:lnTo>
                  <a:lnTo>
                    <a:pt x="524967" y="214033"/>
                  </a:lnTo>
                  <a:lnTo>
                    <a:pt x="557644" y="186905"/>
                  </a:lnTo>
                  <a:lnTo>
                    <a:pt x="566017" y="167424"/>
                  </a:lnTo>
                  <a:lnTo>
                    <a:pt x="467626" y="167424"/>
                  </a:lnTo>
                  <a:lnTo>
                    <a:pt x="460509" y="167174"/>
                  </a:lnTo>
                  <a:lnTo>
                    <a:pt x="416698" y="155390"/>
                  </a:lnTo>
                  <a:lnTo>
                    <a:pt x="409968" y="151777"/>
                  </a:lnTo>
                  <a:close/>
                </a:path>
                <a:path w="772795" h="224789">
                  <a:moveTo>
                    <a:pt x="556552" y="4902"/>
                  </a:moveTo>
                  <a:lnTo>
                    <a:pt x="396481" y="4902"/>
                  </a:lnTo>
                  <a:lnTo>
                    <a:pt x="396481" y="59474"/>
                  </a:lnTo>
                  <a:lnTo>
                    <a:pt x="473151" y="59474"/>
                  </a:lnTo>
                  <a:lnTo>
                    <a:pt x="441566" y="91681"/>
                  </a:lnTo>
                  <a:lnTo>
                    <a:pt x="441566" y="136144"/>
                  </a:lnTo>
                  <a:lnTo>
                    <a:pt x="470077" y="136144"/>
                  </a:lnTo>
                  <a:lnTo>
                    <a:pt x="481214" y="137063"/>
                  </a:lnTo>
                  <a:lnTo>
                    <a:pt x="489172" y="139822"/>
                  </a:lnTo>
                  <a:lnTo>
                    <a:pt x="493948" y="144421"/>
                  </a:lnTo>
                  <a:lnTo>
                    <a:pt x="495541" y="150863"/>
                  </a:lnTo>
                  <a:lnTo>
                    <a:pt x="495541" y="156184"/>
                  </a:lnTo>
                  <a:lnTo>
                    <a:pt x="492988" y="160274"/>
                  </a:lnTo>
                  <a:lnTo>
                    <a:pt x="482752" y="166001"/>
                  </a:lnTo>
                  <a:lnTo>
                    <a:pt x="476021" y="167424"/>
                  </a:lnTo>
                  <a:lnTo>
                    <a:pt x="566017" y="167424"/>
                  </a:lnTo>
                  <a:lnTo>
                    <a:pt x="567540" y="160354"/>
                  </a:lnTo>
                  <a:lnTo>
                    <a:pt x="568197" y="150863"/>
                  </a:lnTo>
                  <a:lnTo>
                    <a:pt x="567366" y="139932"/>
                  </a:lnTo>
                  <a:lnTo>
                    <a:pt x="547481" y="104650"/>
                  </a:lnTo>
                  <a:lnTo>
                    <a:pt x="516686" y="89839"/>
                  </a:lnTo>
                  <a:lnTo>
                    <a:pt x="556552" y="49377"/>
                  </a:lnTo>
                  <a:lnTo>
                    <a:pt x="556552" y="4902"/>
                  </a:lnTo>
                  <a:close/>
                </a:path>
                <a:path w="772795" h="224789">
                  <a:moveTo>
                    <a:pt x="377628" y="57937"/>
                  </a:moveTo>
                  <a:lnTo>
                    <a:pt x="290385" y="57937"/>
                  </a:lnTo>
                  <a:lnTo>
                    <a:pt x="301125" y="61330"/>
                  </a:lnTo>
                  <a:lnTo>
                    <a:pt x="308792" y="71510"/>
                  </a:lnTo>
                  <a:lnTo>
                    <a:pt x="313390" y="88476"/>
                  </a:lnTo>
                  <a:lnTo>
                    <a:pt x="314921" y="112229"/>
                  </a:lnTo>
                  <a:lnTo>
                    <a:pt x="313390" y="135975"/>
                  </a:lnTo>
                  <a:lnTo>
                    <a:pt x="308792" y="152938"/>
                  </a:lnTo>
                  <a:lnTo>
                    <a:pt x="301125" y="163116"/>
                  </a:lnTo>
                  <a:lnTo>
                    <a:pt x="290385" y="166509"/>
                  </a:lnTo>
                  <a:lnTo>
                    <a:pt x="377634" y="166509"/>
                  </a:lnTo>
                  <a:lnTo>
                    <a:pt x="380615" y="159237"/>
                  </a:lnTo>
                  <a:lnTo>
                    <a:pt x="384492" y="144775"/>
                  </a:lnTo>
                  <a:lnTo>
                    <a:pt x="386816" y="129105"/>
                  </a:lnTo>
                  <a:lnTo>
                    <a:pt x="387591" y="112229"/>
                  </a:lnTo>
                  <a:lnTo>
                    <a:pt x="386816" y="95355"/>
                  </a:lnTo>
                  <a:lnTo>
                    <a:pt x="384492" y="79689"/>
                  </a:lnTo>
                  <a:lnTo>
                    <a:pt x="380615" y="65227"/>
                  </a:lnTo>
                  <a:lnTo>
                    <a:pt x="377628" y="57937"/>
                  </a:lnTo>
                  <a:close/>
                </a:path>
                <a:path w="772795" h="224789">
                  <a:moveTo>
                    <a:pt x="675538" y="0"/>
                  </a:moveTo>
                  <a:lnTo>
                    <a:pt x="636463" y="7506"/>
                  </a:lnTo>
                  <a:lnTo>
                    <a:pt x="597551" y="40068"/>
                  </a:lnTo>
                  <a:lnTo>
                    <a:pt x="581425" y="79689"/>
                  </a:lnTo>
                  <a:lnTo>
                    <a:pt x="578319" y="112229"/>
                  </a:lnTo>
                  <a:lnTo>
                    <a:pt x="579096" y="129105"/>
                  </a:lnTo>
                  <a:lnTo>
                    <a:pt x="590740" y="172491"/>
                  </a:lnTo>
                  <a:lnTo>
                    <a:pt x="614720" y="203704"/>
                  </a:lnTo>
                  <a:lnTo>
                    <a:pt x="648666" y="221119"/>
                  </a:lnTo>
                  <a:lnTo>
                    <a:pt x="675538" y="224459"/>
                  </a:lnTo>
                  <a:lnTo>
                    <a:pt x="689385" y="223624"/>
                  </a:lnTo>
                  <a:lnTo>
                    <a:pt x="725982" y="211112"/>
                  </a:lnTo>
                  <a:lnTo>
                    <a:pt x="753518" y="184392"/>
                  </a:lnTo>
                  <a:lnTo>
                    <a:pt x="762776" y="166509"/>
                  </a:lnTo>
                  <a:lnTo>
                    <a:pt x="675538" y="166509"/>
                  </a:lnTo>
                  <a:lnTo>
                    <a:pt x="664801" y="163116"/>
                  </a:lnTo>
                  <a:lnTo>
                    <a:pt x="657129" y="152938"/>
                  </a:lnTo>
                  <a:lnTo>
                    <a:pt x="652524" y="135975"/>
                  </a:lnTo>
                  <a:lnTo>
                    <a:pt x="650989" y="112229"/>
                  </a:lnTo>
                  <a:lnTo>
                    <a:pt x="652524" y="88476"/>
                  </a:lnTo>
                  <a:lnTo>
                    <a:pt x="657129" y="71510"/>
                  </a:lnTo>
                  <a:lnTo>
                    <a:pt x="664801" y="61330"/>
                  </a:lnTo>
                  <a:lnTo>
                    <a:pt x="675538" y="57937"/>
                  </a:lnTo>
                  <a:lnTo>
                    <a:pt x="762769" y="57937"/>
                  </a:lnTo>
                  <a:lnTo>
                    <a:pt x="760323" y="51968"/>
                  </a:lnTo>
                  <a:lnTo>
                    <a:pt x="736345" y="20755"/>
                  </a:lnTo>
                  <a:lnTo>
                    <a:pt x="702408" y="3338"/>
                  </a:lnTo>
                  <a:lnTo>
                    <a:pt x="689385" y="835"/>
                  </a:lnTo>
                  <a:lnTo>
                    <a:pt x="675538" y="0"/>
                  </a:lnTo>
                  <a:close/>
                </a:path>
                <a:path w="772795" h="224789">
                  <a:moveTo>
                    <a:pt x="762769" y="57937"/>
                  </a:moveTo>
                  <a:lnTo>
                    <a:pt x="675538" y="57937"/>
                  </a:lnTo>
                  <a:lnTo>
                    <a:pt x="686273" y="61330"/>
                  </a:lnTo>
                  <a:lnTo>
                    <a:pt x="693940" y="71510"/>
                  </a:lnTo>
                  <a:lnTo>
                    <a:pt x="698541" y="88476"/>
                  </a:lnTo>
                  <a:lnTo>
                    <a:pt x="700074" y="112229"/>
                  </a:lnTo>
                  <a:lnTo>
                    <a:pt x="698541" y="135975"/>
                  </a:lnTo>
                  <a:lnTo>
                    <a:pt x="693940" y="152938"/>
                  </a:lnTo>
                  <a:lnTo>
                    <a:pt x="686273" y="163116"/>
                  </a:lnTo>
                  <a:lnTo>
                    <a:pt x="675538" y="166509"/>
                  </a:lnTo>
                  <a:lnTo>
                    <a:pt x="762776" y="166509"/>
                  </a:lnTo>
                  <a:lnTo>
                    <a:pt x="765757" y="159237"/>
                  </a:lnTo>
                  <a:lnTo>
                    <a:pt x="769639" y="144775"/>
                  </a:lnTo>
                  <a:lnTo>
                    <a:pt x="771967" y="129105"/>
                  </a:lnTo>
                  <a:lnTo>
                    <a:pt x="772744" y="112229"/>
                  </a:lnTo>
                  <a:lnTo>
                    <a:pt x="771967" y="95355"/>
                  </a:lnTo>
                  <a:lnTo>
                    <a:pt x="769639" y="79689"/>
                  </a:lnTo>
                  <a:lnTo>
                    <a:pt x="765757" y="65227"/>
                  </a:lnTo>
                  <a:lnTo>
                    <a:pt x="762769" y="57937"/>
                  </a:lnTo>
                  <a:close/>
                </a:path>
              </a:pathLst>
            </a:custGeom>
            <a:solidFill>
              <a:srgbClr val="009B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87478" y="2849883"/>
              <a:ext cx="785495" cy="128905"/>
            </a:xfrm>
            <a:custGeom>
              <a:avLst/>
              <a:gdLst/>
              <a:ahLst/>
              <a:cxnLst/>
              <a:rect l="l" t="t" r="r" b="b"/>
              <a:pathLst>
                <a:path w="785495" h="128905">
                  <a:moveTo>
                    <a:pt x="77216" y="3009"/>
                  </a:moveTo>
                  <a:lnTo>
                    <a:pt x="54787" y="3009"/>
                  </a:lnTo>
                  <a:lnTo>
                    <a:pt x="0" y="127368"/>
                  </a:lnTo>
                  <a:lnTo>
                    <a:pt x="22428" y="127368"/>
                  </a:lnTo>
                  <a:lnTo>
                    <a:pt x="34874" y="99072"/>
                  </a:lnTo>
                  <a:lnTo>
                    <a:pt x="119537" y="99072"/>
                  </a:lnTo>
                  <a:lnTo>
                    <a:pt x="110999" y="79692"/>
                  </a:lnTo>
                  <a:lnTo>
                    <a:pt x="43408" y="79692"/>
                  </a:lnTo>
                  <a:lnTo>
                    <a:pt x="65989" y="28460"/>
                  </a:lnTo>
                  <a:lnTo>
                    <a:pt x="88428" y="28460"/>
                  </a:lnTo>
                  <a:lnTo>
                    <a:pt x="77216" y="3009"/>
                  </a:lnTo>
                  <a:close/>
                </a:path>
                <a:path w="785495" h="128905">
                  <a:moveTo>
                    <a:pt x="119537" y="99072"/>
                  </a:moveTo>
                  <a:lnTo>
                    <a:pt x="97129" y="99072"/>
                  </a:lnTo>
                  <a:lnTo>
                    <a:pt x="109588" y="127368"/>
                  </a:lnTo>
                  <a:lnTo>
                    <a:pt x="132003" y="127368"/>
                  </a:lnTo>
                  <a:lnTo>
                    <a:pt x="119537" y="99072"/>
                  </a:lnTo>
                  <a:close/>
                </a:path>
                <a:path w="785495" h="128905">
                  <a:moveTo>
                    <a:pt x="88428" y="28460"/>
                  </a:moveTo>
                  <a:lnTo>
                    <a:pt x="65989" y="28460"/>
                  </a:lnTo>
                  <a:lnTo>
                    <a:pt x="88595" y="79692"/>
                  </a:lnTo>
                  <a:lnTo>
                    <a:pt x="110999" y="79692"/>
                  </a:lnTo>
                  <a:lnTo>
                    <a:pt x="88428" y="28460"/>
                  </a:lnTo>
                  <a:close/>
                </a:path>
                <a:path w="785495" h="128905">
                  <a:moveTo>
                    <a:pt x="202438" y="0"/>
                  </a:moveTo>
                  <a:lnTo>
                    <a:pt x="156629" y="18491"/>
                  </a:lnTo>
                  <a:lnTo>
                    <a:pt x="137693" y="64744"/>
                  </a:lnTo>
                  <a:lnTo>
                    <a:pt x="138855" y="78022"/>
                  </a:lnTo>
                  <a:lnTo>
                    <a:pt x="166137" y="118584"/>
                  </a:lnTo>
                  <a:lnTo>
                    <a:pt x="202438" y="128790"/>
                  </a:lnTo>
                  <a:lnTo>
                    <a:pt x="217864" y="127578"/>
                  </a:lnTo>
                  <a:lnTo>
                    <a:pt x="231398" y="123944"/>
                  </a:lnTo>
                  <a:lnTo>
                    <a:pt x="243044" y="117887"/>
                  </a:lnTo>
                  <a:lnTo>
                    <a:pt x="252806" y="109410"/>
                  </a:lnTo>
                  <a:lnTo>
                    <a:pt x="252806" y="108686"/>
                  </a:lnTo>
                  <a:lnTo>
                    <a:pt x="202184" y="108686"/>
                  </a:lnTo>
                  <a:lnTo>
                    <a:pt x="193649" y="107936"/>
                  </a:lnTo>
                  <a:lnTo>
                    <a:pt x="162691" y="82711"/>
                  </a:lnTo>
                  <a:lnTo>
                    <a:pt x="159588" y="64833"/>
                  </a:lnTo>
                  <a:lnTo>
                    <a:pt x="160386" y="55396"/>
                  </a:lnTo>
                  <a:lnTo>
                    <a:pt x="186701" y="23672"/>
                  </a:lnTo>
                  <a:lnTo>
                    <a:pt x="204038" y="20624"/>
                  </a:lnTo>
                  <a:lnTo>
                    <a:pt x="243607" y="20624"/>
                  </a:lnTo>
                  <a:lnTo>
                    <a:pt x="247103" y="15633"/>
                  </a:lnTo>
                  <a:lnTo>
                    <a:pt x="237638" y="8797"/>
                  </a:lnTo>
                  <a:lnTo>
                    <a:pt x="227037" y="3911"/>
                  </a:lnTo>
                  <a:lnTo>
                    <a:pt x="215303" y="978"/>
                  </a:lnTo>
                  <a:lnTo>
                    <a:pt x="202438" y="0"/>
                  </a:lnTo>
                  <a:close/>
                </a:path>
                <a:path w="785495" h="128905">
                  <a:moveTo>
                    <a:pt x="252806" y="66890"/>
                  </a:moveTo>
                  <a:lnTo>
                    <a:pt x="231787" y="66890"/>
                  </a:lnTo>
                  <a:lnTo>
                    <a:pt x="231787" y="101041"/>
                  </a:lnTo>
                  <a:lnTo>
                    <a:pt x="225470" y="104389"/>
                  </a:lnTo>
                  <a:lnTo>
                    <a:pt x="218428" y="106778"/>
                  </a:lnTo>
                  <a:lnTo>
                    <a:pt x="210665" y="108209"/>
                  </a:lnTo>
                  <a:lnTo>
                    <a:pt x="202184" y="108686"/>
                  </a:lnTo>
                  <a:lnTo>
                    <a:pt x="252806" y="108686"/>
                  </a:lnTo>
                  <a:lnTo>
                    <a:pt x="252806" y="66890"/>
                  </a:lnTo>
                  <a:close/>
                </a:path>
                <a:path w="785495" h="128905">
                  <a:moveTo>
                    <a:pt x="243607" y="20624"/>
                  </a:moveTo>
                  <a:lnTo>
                    <a:pt x="210566" y="20624"/>
                  </a:lnTo>
                  <a:lnTo>
                    <a:pt x="216293" y="21424"/>
                  </a:lnTo>
                  <a:lnTo>
                    <a:pt x="226123" y="24637"/>
                  </a:lnTo>
                  <a:lnTo>
                    <a:pt x="231013" y="27508"/>
                  </a:lnTo>
                  <a:lnTo>
                    <a:pt x="235877" y="31661"/>
                  </a:lnTo>
                  <a:lnTo>
                    <a:pt x="243607" y="20624"/>
                  </a:lnTo>
                  <a:close/>
                </a:path>
                <a:path w="785495" h="128905">
                  <a:moveTo>
                    <a:pt x="364147" y="3009"/>
                  </a:moveTo>
                  <a:lnTo>
                    <a:pt x="276796" y="3009"/>
                  </a:lnTo>
                  <a:lnTo>
                    <a:pt x="276796" y="127368"/>
                  </a:lnTo>
                  <a:lnTo>
                    <a:pt x="366280" y="127368"/>
                  </a:lnTo>
                  <a:lnTo>
                    <a:pt x="366280" y="107619"/>
                  </a:lnTo>
                  <a:lnTo>
                    <a:pt x="297789" y="107619"/>
                  </a:lnTo>
                  <a:lnTo>
                    <a:pt x="297789" y="74371"/>
                  </a:lnTo>
                  <a:lnTo>
                    <a:pt x="357378" y="74371"/>
                  </a:lnTo>
                  <a:lnTo>
                    <a:pt x="357378" y="55664"/>
                  </a:lnTo>
                  <a:lnTo>
                    <a:pt x="297789" y="55664"/>
                  </a:lnTo>
                  <a:lnTo>
                    <a:pt x="297789" y="22758"/>
                  </a:lnTo>
                  <a:lnTo>
                    <a:pt x="364147" y="22758"/>
                  </a:lnTo>
                  <a:lnTo>
                    <a:pt x="364147" y="3009"/>
                  </a:lnTo>
                  <a:close/>
                </a:path>
                <a:path w="785495" h="128905">
                  <a:moveTo>
                    <a:pt x="410578" y="3009"/>
                  </a:moveTo>
                  <a:lnTo>
                    <a:pt x="389572" y="3009"/>
                  </a:lnTo>
                  <a:lnTo>
                    <a:pt x="389572" y="127368"/>
                  </a:lnTo>
                  <a:lnTo>
                    <a:pt x="410578" y="127368"/>
                  </a:lnTo>
                  <a:lnTo>
                    <a:pt x="410578" y="36652"/>
                  </a:lnTo>
                  <a:lnTo>
                    <a:pt x="436735" y="36652"/>
                  </a:lnTo>
                  <a:lnTo>
                    <a:pt x="410578" y="3009"/>
                  </a:lnTo>
                  <a:close/>
                </a:path>
                <a:path w="785495" h="128905">
                  <a:moveTo>
                    <a:pt x="436735" y="36652"/>
                  </a:moveTo>
                  <a:lnTo>
                    <a:pt x="410578" y="36652"/>
                  </a:lnTo>
                  <a:lnTo>
                    <a:pt x="481025" y="127368"/>
                  </a:lnTo>
                  <a:lnTo>
                    <a:pt x="503783" y="127368"/>
                  </a:lnTo>
                  <a:lnTo>
                    <a:pt x="503783" y="95884"/>
                  </a:lnTo>
                  <a:lnTo>
                    <a:pt x="482790" y="95884"/>
                  </a:lnTo>
                  <a:lnTo>
                    <a:pt x="436735" y="36652"/>
                  </a:lnTo>
                  <a:close/>
                </a:path>
                <a:path w="785495" h="128905">
                  <a:moveTo>
                    <a:pt x="503783" y="3009"/>
                  </a:moveTo>
                  <a:lnTo>
                    <a:pt x="482790" y="3009"/>
                  </a:lnTo>
                  <a:lnTo>
                    <a:pt x="482790" y="95884"/>
                  </a:lnTo>
                  <a:lnTo>
                    <a:pt x="503783" y="95884"/>
                  </a:lnTo>
                  <a:lnTo>
                    <a:pt x="503783" y="3009"/>
                  </a:lnTo>
                  <a:close/>
                </a:path>
                <a:path w="785495" h="128905">
                  <a:moveTo>
                    <a:pt x="577430" y="3009"/>
                  </a:moveTo>
                  <a:lnTo>
                    <a:pt x="534746" y="3009"/>
                  </a:lnTo>
                  <a:lnTo>
                    <a:pt x="534746" y="127368"/>
                  </a:lnTo>
                  <a:lnTo>
                    <a:pt x="576008" y="127368"/>
                  </a:lnTo>
                  <a:lnTo>
                    <a:pt x="592822" y="126312"/>
                  </a:lnTo>
                  <a:lnTo>
                    <a:pt x="607320" y="123143"/>
                  </a:lnTo>
                  <a:lnTo>
                    <a:pt x="619503" y="117858"/>
                  </a:lnTo>
                  <a:lnTo>
                    <a:pt x="629373" y="110451"/>
                  </a:lnTo>
                  <a:lnTo>
                    <a:pt x="631725" y="107619"/>
                  </a:lnTo>
                  <a:lnTo>
                    <a:pt x="555726" y="107619"/>
                  </a:lnTo>
                  <a:lnTo>
                    <a:pt x="555726" y="22415"/>
                  </a:lnTo>
                  <a:lnTo>
                    <a:pt x="631596" y="22415"/>
                  </a:lnTo>
                  <a:lnTo>
                    <a:pt x="628853" y="19291"/>
                  </a:lnTo>
                  <a:lnTo>
                    <a:pt x="618896" y="12171"/>
                  </a:lnTo>
                  <a:lnTo>
                    <a:pt x="607009" y="7083"/>
                  </a:lnTo>
                  <a:lnTo>
                    <a:pt x="593188" y="4028"/>
                  </a:lnTo>
                  <a:lnTo>
                    <a:pt x="577430" y="3009"/>
                  </a:lnTo>
                  <a:close/>
                </a:path>
                <a:path w="785495" h="128905">
                  <a:moveTo>
                    <a:pt x="631596" y="22415"/>
                  </a:moveTo>
                  <a:lnTo>
                    <a:pt x="576732" y="22415"/>
                  </a:lnTo>
                  <a:lnTo>
                    <a:pt x="598127" y="25084"/>
                  </a:lnTo>
                  <a:lnTo>
                    <a:pt x="613411" y="33089"/>
                  </a:lnTo>
                  <a:lnTo>
                    <a:pt x="622582" y="46429"/>
                  </a:lnTo>
                  <a:lnTo>
                    <a:pt x="625640" y="65100"/>
                  </a:lnTo>
                  <a:lnTo>
                    <a:pt x="624891" y="74963"/>
                  </a:lnTo>
                  <a:lnTo>
                    <a:pt x="598976" y="104925"/>
                  </a:lnTo>
                  <a:lnTo>
                    <a:pt x="579031" y="107619"/>
                  </a:lnTo>
                  <a:lnTo>
                    <a:pt x="631725" y="107619"/>
                  </a:lnTo>
                  <a:lnTo>
                    <a:pt x="637006" y="101259"/>
                  </a:lnTo>
                  <a:lnTo>
                    <a:pt x="642454" y="90544"/>
                  </a:lnTo>
                  <a:lnTo>
                    <a:pt x="645722" y="78315"/>
                  </a:lnTo>
                  <a:lnTo>
                    <a:pt x="646811" y="64579"/>
                  </a:lnTo>
                  <a:lnTo>
                    <a:pt x="645687" y="50872"/>
                  </a:lnTo>
                  <a:lnTo>
                    <a:pt x="642318" y="38758"/>
                  </a:lnTo>
                  <a:lnTo>
                    <a:pt x="636706" y="28233"/>
                  </a:lnTo>
                  <a:lnTo>
                    <a:pt x="631596" y="22415"/>
                  </a:lnTo>
                  <a:close/>
                </a:path>
                <a:path w="785495" h="128905">
                  <a:moveTo>
                    <a:pt x="730237" y="3009"/>
                  </a:moveTo>
                  <a:lnTo>
                    <a:pt x="707834" y="3009"/>
                  </a:lnTo>
                  <a:lnTo>
                    <a:pt x="653034" y="127368"/>
                  </a:lnTo>
                  <a:lnTo>
                    <a:pt x="675462" y="127368"/>
                  </a:lnTo>
                  <a:lnTo>
                    <a:pt x="687895" y="99072"/>
                  </a:lnTo>
                  <a:lnTo>
                    <a:pt x="772568" y="99072"/>
                  </a:lnTo>
                  <a:lnTo>
                    <a:pt x="764028" y="79692"/>
                  </a:lnTo>
                  <a:lnTo>
                    <a:pt x="696442" y="79692"/>
                  </a:lnTo>
                  <a:lnTo>
                    <a:pt x="719035" y="28460"/>
                  </a:lnTo>
                  <a:lnTo>
                    <a:pt x="741452" y="28460"/>
                  </a:lnTo>
                  <a:lnTo>
                    <a:pt x="730237" y="3009"/>
                  </a:lnTo>
                  <a:close/>
                </a:path>
                <a:path w="785495" h="128905">
                  <a:moveTo>
                    <a:pt x="772568" y="99072"/>
                  </a:moveTo>
                  <a:lnTo>
                    <a:pt x="750163" y="99072"/>
                  </a:lnTo>
                  <a:lnTo>
                    <a:pt x="762622" y="127368"/>
                  </a:lnTo>
                  <a:lnTo>
                    <a:pt x="785037" y="127368"/>
                  </a:lnTo>
                  <a:lnTo>
                    <a:pt x="772568" y="99072"/>
                  </a:lnTo>
                  <a:close/>
                </a:path>
                <a:path w="785495" h="128905">
                  <a:moveTo>
                    <a:pt x="741452" y="28460"/>
                  </a:moveTo>
                  <a:lnTo>
                    <a:pt x="719035" y="28460"/>
                  </a:lnTo>
                  <a:lnTo>
                    <a:pt x="741629" y="79692"/>
                  </a:lnTo>
                  <a:lnTo>
                    <a:pt x="764028" y="79692"/>
                  </a:lnTo>
                  <a:lnTo>
                    <a:pt x="741452" y="28460"/>
                  </a:lnTo>
                  <a:close/>
                </a:path>
              </a:pathLst>
            </a:custGeom>
            <a:solidFill>
              <a:srgbClr val="37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490000" y="0"/>
            <a:ext cx="2580005" cy="89535"/>
          </a:xfrm>
          <a:custGeom>
            <a:avLst/>
            <a:gdLst/>
            <a:ahLst/>
            <a:cxnLst/>
            <a:rect l="l" t="t" r="r" b="b"/>
            <a:pathLst>
              <a:path w="2580004" h="89535">
                <a:moveTo>
                  <a:pt x="2580004" y="0"/>
                </a:moveTo>
                <a:lnTo>
                  <a:pt x="0" y="0"/>
                </a:lnTo>
                <a:lnTo>
                  <a:pt x="0" y="89306"/>
                </a:lnTo>
                <a:lnTo>
                  <a:pt x="2580004" y="89306"/>
                </a:lnTo>
                <a:lnTo>
                  <a:pt x="2580004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0000" y="5238699"/>
            <a:ext cx="2580005" cy="89535"/>
          </a:xfrm>
          <a:custGeom>
            <a:avLst/>
            <a:gdLst/>
            <a:ahLst/>
            <a:cxnLst/>
            <a:rect l="l" t="t" r="r" b="b"/>
            <a:pathLst>
              <a:path w="2580004" h="89535">
                <a:moveTo>
                  <a:pt x="2580004" y="0"/>
                </a:moveTo>
                <a:lnTo>
                  <a:pt x="0" y="0"/>
                </a:lnTo>
                <a:lnTo>
                  <a:pt x="0" y="89306"/>
                </a:lnTo>
                <a:lnTo>
                  <a:pt x="2580004" y="89306"/>
                </a:lnTo>
                <a:lnTo>
                  <a:pt x="2580004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30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179" y="723176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2648483" y="0"/>
                </a:moveTo>
                <a:lnTo>
                  <a:pt x="1784502" y="0"/>
                </a:lnTo>
                <a:lnTo>
                  <a:pt x="0" y="0"/>
                </a:lnTo>
                <a:lnTo>
                  <a:pt x="0" y="296837"/>
                </a:lnTo>
                <a:lnTo>
                  <a:pt x="1784489" y="296837"/>
                </a:lnTo>
                <a:lnTo>
                  <a:pt x="2648483" y="296837"/>
                </a:lnTo>
                <a:lnTo>
                  <a:pt x="2648483" y="0"/>
                </a:lnTo>
                <a:close/>
              </a:path>
              <a:path w="6433820" h="297180">
                <a:moveTo>
                  <a:pt x="6433286" y="0"/>
                </a:moveTo>
                <a:lnTo>
                  <a:pt x="5264493" y="0"/>
                </a:lnTo>
                <a:lnTo>
                  <a:pt x="2648496" y="0"/>
                </a:lnTo>
                <a:lnTo>
                  <a:pt x="2648496" y="296837"/>
                </a:lnTo>
                <a:lnTo>
                  <a:pt x="5264493" y="296837"/>
                </a:lnTo>
                <a:lnTo>
                  <a:pt x="6433286" y="296837"/>
                </a:lnTo>
                <a:lnTo>
                  <a:pt x="6433286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72817"/>
              </p:ext>
            </p:extLst>
          </p:nvPr>
        </p:nvGraphicFramePr>
        <p:xfrm>
          <a:off x="543179" y="723181"/>
          <a:ext cx="6431915" cy="4010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591185" marR="305435" indent="-2787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 PÚBLICO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 TRIBUTARIOS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TRIBUTARIOS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17.818.587,00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17.818.587,00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22935" marR="151130" indent="-46418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AST.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PREVENCIÓN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RIESGOS LABORALES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322K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PREV.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RIESG.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LAB.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4.883.010,00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4.883.010,00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85800" marR="191135" indent="-4870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 PÚBLICO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 (SEPEPA)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FOM.EMPLEO MEJ.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RELAC.LAB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77.847.483,00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 .EUR.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EMPLEO-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32.313.106,00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FORM.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PROF.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51.950.998,00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162.111.587,00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64845" marR="42545" indent="-6140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EMERGENCIAS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PRINCIPADO ASTURIAS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EMERGENCIAS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44.125.045,00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44.125.045,00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58495" marR="98425" indent="-5518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TRANSPARENCIA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BUEN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BUEN</a:t>
                      </a:r>
                      <a:r>
                        <a:rPr sz="800" b="0" i="0" spc="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GOBIERNO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80.000,00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80.000,00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45490" marR="198120" indent="-5384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 REGIONAL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BELLAS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48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BELLAS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3.017.888,00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3.017.888,00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F5C48809-6E44-DC4D-9309-242FA43FCE44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31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179" y="723176"/>
            <a:ext cx="6433820" cy="297180"/>
          </a:xfrm>
          <a:custGeom>
            <a:avLst/>
            <a:gdLst/>
            <a:ahLst/>
            <a:cxnLst/>
            <a:rect l="l" t="t" r="r" b="b"/>
            <a:pathLst>
              <a:path w="6433820" h="297180">
                <a:moveTo>
                  <a:pt x="2648483" y="0"/>
                </a:moveTo>
                <a:lnTo>
                  <a:pt x="1784502" y="0"/>
                </a:lnTo>
                <a:lnTo>
                  <a:pt x="0" y="0"/>
                </a:lnTo>
                <a:lnTo>
                  <a:pt x="0" y="296837"/>
                </a:lnTo>
                <a:lnTo>
                  <a:pt x="1784489" y="296837"/>
                </a:lnTo>
                <a:lnTo>
                  <a:pt x="2648483" y="296837"/>
                </a:lnTo>
                <a:lnTo>
                  <a:pt x="2648483" y="0"/>
                </a:lnTo>
                <a:close/>
              </a:path>
              <a:path w="6433820" h="297180">
                <a:moveTo>
                  <a:pt x="6433286" y="0"/>
                </a:moveTo>
                <a:lnTo>
                  <a:pt x="5264493" y="0"/>
                </a:lnTo>
                <a:lnTo>
                  <a:pt x="2648496" y="0"/>
                </a:lnTo>
                <a:lnTo>
                  <a:pt x="2648496" y="296837"/>
                </a:lnTo>
                <a:lnTo>
                  <a:pt x="5264493" y="296837"/>
                </a:lnTo>
                <a:lnTo>
                  <a:pt x="6433286" y="296837"/>
                </a:lnTo>
                <a:lnTo>
                  <a:pt x="6433286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176882"/>
              </p:ext>
            </p:extLst>
          </p:nvPr>
        </p:nvGraphicFramePr>
        <p:xfrm>
          <a:off x="540000" y="723181"/>
          <a:ext cx="6431915" cy="3596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IMPORTE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664210" marR="95885" indent="-5613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ORQUESTA</a:t>
                      </a:r>
                      <a:r>
                        <a:rPr sz="800" b="1" i="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SINFÓNICA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PRINCIPADO ASTURIAS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ORQUESTA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SINFÓNICA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6.662.620,00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6.662.620,00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LA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JUVENTUD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436.740,00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436.740,00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97230" marR="66675" indent="-6235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COMISIÓN REGIONAL DEL BANCO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TIERRAS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BANCO DE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TIERRAS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500.020,00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500.020,00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55955" marR="62230" indent="-5861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ESTABLECIMIENTOS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RESIDENCIALES ANCIANOS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RECURSOS DE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ALOJAMIENTO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193.946.213,00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193.946.213,00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14350" marR="434340" indent="-723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 DE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SALUD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PRINCIPADO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412B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ASIST.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2.254.376.181,00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2.254.376.181,00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SERIDA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EXPERIMEN.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13.119.483,00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13.119.483,00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DC6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DC6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DC643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8.938.777.749,00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DC6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14BAC62F-4A7D-D747-933F-797C143A7FFB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32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0000" y="943356"/>
            <a:ext cx="6480175" cy="3693795"/>
            <a:chOff x="540000" y="943356"/>
            <a:chExt cx="6480175" cy="3693795"/>
          </a:xfrm>
        </p:grpSpPr>
        <p:sp>
          <p:nvSpPr>
            <p:cNvPr id="7" name="object 7"/>
            <p:cNvSpPr/>
            <p:nvPr/>
          </p:nvSpPr>
          <p:spPr>
            <a:xfrm>
              <a:off x="540003" y="3844912"/>
              <a:ext cx="6480175" cy="792480"/>
            </a:xfrm>
            <a:custGeom>
              <a:avLst/>
              <a:gdLst/>
              <a:ahLst/>
              <a:cxnLst/>
              <a:rect l="l" t="t" r="r" b="b"/>
              <a:pathLst>
                <a:path w="6480175" h="792479">
                  <a:moveTo>
                    <a:pt x="6479997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6479997" y="791997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03" y="1243355"/>
              <a:ext cx="1296035" cy="2353945"/>
            </a:xfrm>
            <a:custGeom>
              <a:avLst/>
              <a:gdLst/>
              <a:ahLst/>
              <a:cxnLst/>
              <a:rect l="l" t="t" r="r" b="b"/>
              <a:pathLst>
                <a:path w="1296035" h="2353945">
                  <a:moveTo>
                    <a:pt x="1295996" y="0"/>
                  </a:moveTo>
                  <a:lnTo>
                    <a:pt x="0" y="0"/>
                  </a:lnTo>
                  <a:lnTo>
                    <a:pt x="0" y="2353500"/>
                  </a:lnTo>
                  <a:lnTo>
                    <a:pt x="1295996" y="2353500"/>
                  </a:lnTo>
                  <a:lnTo>
                    <a:pt x="1295996" y="0"/>
                  </a:lnTo>
                  <a:close/>
                </a:path>
              </a:pathLst>
            </a:custGeom>
            <a:solidFill>
              <a:srgbClr val="C4C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003" y="3596868"/>
              <a:ext cx="2124075" cy="253365"/>
            </a:xfrm>
            <a:custGeom>
              <a:avLst/>
              <a:gdLst/>
              <a:ahLst/>
              <a:cxnLst/>
              <a:rect l="l" t="t" r="r" b="b"/>
              <a:pathLst>
                <a:path w="2124075" h="253364">
                  <a:moveTo>
                    <a:pt x="2123998" y="0"/>
                  </a:moveTo>
                  <a:lnTo>
                    <a:pt x="0" y="0"/>
                  </a:lnTo>
                  <a:lnTo>
                    <a:pt x="0" y="252806"/>
                  </a:lnTo>
                  <a:lnTo>
                    <a:pt x="2123998" y="252806"/>
                  </a:lnTo>
                  <a:lnTo>
                    <a:pt x="2123998" y="0"/>
                  </a:lnTo>
                  <a:close/>
                </a:path>
              </a:pathLst>
            </a:custGeom>
            <a:solidFill>
              <a:srgbClr val="FFE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000" y="943356"/>
              <a:ext cx="6480001" cy="29126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45814" y="667739"/>
            <a:ext cx="3981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4.1.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Presidencia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Consejo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Gobierno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69143"/>
              </p:ext>
            </p:extLst>
          </p:nvPr>
        </p:nvGraphicFramePr>
        <p:xfrm>
          <a:off x="540004" y="946531"/>
          <a:ext cx="6482713" cy="151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4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10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37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6675" marB="0"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150">
                <a:tc gridSpan="6">
                  <a:txBody>
                    <a:bodyPr/>
                    <a:lstStyle/>
                    <a:p>
                      <a:pPr marL="1598930">
                        <a:lnSpc>
                          <a:spcPts val="1045"/>
                        </a:lnSpc>
                        <a:spcBef>
                          <a:spcPts val="309"/>
                        </a:spcBef>
                        <a:tabLst>
                          <a:tab pos="2204720" algn="l"/>
                          <a:tab pos="4094479" algn="l"/>
                          <a:tab pos="5723255" algn="l"/>
                        </a:tabLst>
                      </a:pPr>
                      <a:r>
                        <a:rPr sz="800" b="0" i="0" spc="-30" baseline="-339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112A</a:t>
                      </a:r>
                      <a:r>
                        <a:rPr sz="800" b="0" i="0" baseline="-339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	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Secretaría General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Técnica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Gabinete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	</a:t>
                      </a:r>
                      <a:r>
                        <a:rPr sz="800" b="0" i="0" baseline="-339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52" baseline="-339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37" baseline="-339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r>
                        <a:rPr sz="800" b="0" i="0" baseline="-339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	</a:t>
                      </a:r>
                      <a:r>
                        <a:rPr sz="800" b="0" i="0" spc="-15" baseline="-339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2.166.100,00</a:t>
                      </a:r>
                      <a:endParaRPr sz="800" b="0" i="0" baseline="-3395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1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1015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Técnico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marR="343535" algn="r">
                        <a:lnSpc>
                          <a:spcPts val="89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81915">
                        <a:lnSpc>
                          <a:spcPts val="475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Comunicación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1.357.497,00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596390" algn="l"/>
                        </a:tabLst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 cultural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lingüística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10,16,17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14.358.276,00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marR="34226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Instituciones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Culturales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17.131.979,00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165">
                <a:tc gridSpan="2">
                  <a:txBody>
                    <a:bodyPr/>
                    <a:lstStyle/>
                    <a:p>
                      <a:pPr marR="337185" algn="r">
                        <a:lnSpc>
                          <a:spcPts val="985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458D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del Patrimonio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Histórico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985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85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ts val="985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8.692.931,00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70171" y="2829435"/>
            <a:ext cx="83629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VCª.</a:t>
            </a:r>
            <a:r>
              <a:rPr sz="8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CPLD - </a:t>
            </a:r>
            <a:r>
              <a:rPr sz="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sz="8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G.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 ACTIVIDAD</a:t>
            </a:r>
            <a:r>
              <a:rPr sz="8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FÍSICA</a:t>
            </a:r>
            <a:endParaRPr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6454" y="2603807"/>
            <a:ext cx="2476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457A</a:t>
            </a:r>
            <a:endParaRPr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5311" y="2966595"/>
            <a:ext cx="24955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457C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4283" y="3329383"/>
            <a:ext cx="2514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457D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32587" y="2535227"/>
            <a:ext cx="1555115" cy="931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Fomento</a:t>
            </a:r>
            <a:r>
              <a:rPr sz="8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Apoyo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Actividades</a:t>
            </a:r>
            <a:r>
              <a:rPr sz="8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Deporti-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vas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Festivas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455" marR="76835" algn="ctr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Estación Invernal y de Montaña </a:t>
            </a:r>
            <a:r>
              <a:rPr sz="8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Pajares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9560" marR="281940" algn="ctr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Instalaciones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Deportivas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Pdo.</a:t>
            </a:r>
            <a:r>
              <a:rPr sz="800" spc="-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Asturias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5113"/>
              </p:ext>
            </p:extLst>
          </p:nvPr>
        </p:nvGraphicFramePr>
        <p:xfrm>
          <a:off x="4470328" y="2624851"/>
          <a:ext cx="2402205" cy="854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5745">
                <a:tc>
                  <a:txBody>
                    <a:bodyPr/>
                    <a:lstStyle/>
                    <a:p>
                      <a:pPr marL="59055">
                        <a:lnSpc>
                          <a:spcPts val="1015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015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15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5.335.307,00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marL="59055">
                        <a:lnSpc>
                          <a:spcPts val="985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985"/>
                        </a:lnSpc>
                        <a:spcBef>
                          <a:spcPts val="85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85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4.063.228,00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985"/>
                        </a:lnSpc>
                        <a:spcBef>
                          <a:spcPts val="62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780" algn="ctr">
                        <a:lnSpc>
                          <a:spcPts val="985"/>
                        </a:lnSpc>
                        <a:spcBef>
                          <a:spcPts val="62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985"/>
                        </a:lnSpc>
                        <a:spcBef>
                          <a:spcPts val="62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10.591.518,00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435282" y="3637193"/>
            <a:ext cx="3340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TOTAL:</a:t>
            </a:r>
            <a:endParaRPr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96449" y="3637193"/>
            <a:ext cx="6565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63.696.836,00</a:t>
            </a:r>
            <a:endParaRPr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74890" y="3957370"/>
            <a:ext cx="5810250" cy="567690"/>
            <a:chOff x="874890" y="3957370"/>
            <a:chExt cx="5810250" cy="56769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890" y="3958640"/>
              <a:ext cx="565785" cy="5645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0502" y="3958640"/>
              <a:ext cx="565785" cy="56451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6101" y="3958005"/>
              <a:ext cx="565784" cy="5657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7325" y="3957370"/>
              <a:ext cx="565785" cy="5657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1713" y="3957370"/>
              <a:ext cx="565785" cy="5657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8537" y="3957370"/>
              <a:ext cx="565785" cy="5657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64149" y="3958653"/>
              <a:ext cx="565785" cy="56578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2934" y="3958653"/>
              <a:ext cx="565785" cy="5657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0206" y="3959529"/>
              <a:ext cx="564908" cy="564908"/>
            </a:xfrm>
            <a:prstGeom prst="rect">
              <a:avLst/>
            </a:prstGeom>
          </p:spPr>
        </p:pic>
      </p:grpSp>
      <p:sp>
        <p:nvSpPr>
          <p:cNvPr id="32" name="object 34">
            <a:extLst>
              <a:ext uri="{FF2B5EF4-FFF2-40B4-BE49-F238E27FC236}">
                <a16:creationId xmlns:a16="http://schemas.microsoft.com/office/drawing/2014/main" xmlns="" id="{FCD2FCB3-7163-C647-AD1F-1C2522FC95B7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33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9744" y="2574010"/>
            <a:ext cx="6091555" cy="792480"/>
            <a:chOff x="549744" y="2574010"/>
            <a:chExt cx="6091555" cy="792480"/>
          </a:xfrm>
        </p:grpSpPr>
        <p:sp>
          <p:nvSpPr>
            <p:cNvPr id="7" name="object 7"/>
            <p:cNvSpPr/>
            <p:nvPr/>
          </p:nvSpPr>
          <p:spPr>
            <a:xfrm>
              <a:off x="549744" y="2574010"/>
              <a:ext cx="6091555" cy="792480"/>
            </a:xfrm>
            <a:custGeom>
              <a:avLst/>
              <a:gdLst/>
              <a:ahLst/>
              <a:cxnLst/>
              <a:rect l="l" t="t" r="r" b="b"/>
              <a:pathLst>
                <a:path w="6091555" h="792479">
                  <a:moveTo>
                    <a:pt x="6091415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6091415" y="791997"/>
                  </a:lnTo>
                  <a:lnTo>
                    <a:pt x="6091415" y="0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2566" y="2687116"/>
              <a:ext cx="565785" cy="56578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7047" y="669205"/>
            <a:ext cx="223774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4.2.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Junta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General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111B</a:t>
            </a:r>
            <a:r>
              <a:rPr sz="1000" b="1" spc="-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Legislativa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937656"/>
              </p:ext>
            </p:extLst>
          </p:nvPr>
        </p:nvGraphicFramePr>
        <p:xfrm>
          <a:off x="549744" y="1355675"/>
          <a:ext cx="6092190" cy="1210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9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4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CUANTÍA </a:t>
                      </a:r>
                      <a:r>
                        <a:rPr sz="1000" b="1" i="0" spc="-2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R w="6350">
                      <a:solidFill>
                        <a:srgbClr val="FFFFFF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19.195.000,00 </a:t>
                      </a:r>
                      <a:r>
                        <a:rPr sz="9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FFFFFF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Directos: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Indirectos: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IEP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8575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ODS 16: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100%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6669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CUANTÍA</a:t>
                      </a:r>
                      <a:r>
                        <a:rPr sz="1000" b="1" i="0" spc="-1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ESTIMADA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28575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ODS 16: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19.195.000,00 </a:t>
                      </a:r>
                      <a:r>
                        <a:rPr sz="9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6669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66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16.3,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16.6,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16.7,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16.10,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16.b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FFFFFF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object 34">
            <a:extLst>
              <a:ext uri="{FF2B5EF4-FFF2-40B4-BE49-F238E27FC236}">
                <a16:creationId xmlns:a16="http://schemas.microsoft.com/office/drawing/2014/main" xmlns="" id="{24F3BD32-2C7E-2A4A-BC72-3F3210FFF215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34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2574010"/>
            <a:ext cx="6091555" cy="792480"/>
          </a:xfrm>
          <a:custGeom>
            <a:avLst/>
            <a:gdLst/>
            <a:ahLst/>
            <a:cxnLst/>
            <a:rect l="l" t="t" r="r" b="b"/>
            <a:pathLst>
              <a:path w="6091555" h="792479">
                <a:moveTo>
                  <a:pt x="6091415" y="0"/>
                </a:moveTo>
                <a:lnTo>
                  <a:pt x="0" y="0"/>
                </a:lnTo>
                <a:lnTo>
                  <a:pt x="0" y="791997"/>
                </a:lnTo>
                <a:lnTo>
                  <a:pt x="6091415" y="791997"/>
                </a:lnTo>
                <a:lnTo>
                  <a:pt x="6091415" y="0"/>
                </a:lnTo>
                <a:close/>
              </a:path>
            </a:pathLst>
          </a:custGeom>
          <a:solidFill>
            <a:srgbClr val="EDE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669205"/>
            <a:ext cx="541528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4.3.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Deuda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011C</a:t>
            </a:r>
            <a:r>
              <a:rPr sz="10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Amortización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gastos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financieros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deuda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78132"/>
              </p:ext>
            </p:extLst>
          </p:nvPr>
        </p:nvGraphicFramePr>
        <p:xfrm>
          <a:off x="540000" y="1355675"/>
          <a:ext cx="6092190" cy="1210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9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4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CUANTÍA </a:t>
                      </a:r>
                      <a:r>
                        <a:rPr sz="1000" b="1" i="0" spc="-2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R w="6350">
                      <a:solidFill>
                        <a:srgbClr val="FFFFFF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652.641.000,00 </a:t>
                      </a:r>
                      <a:r>
                        <a:rPr sz="9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FFFFFF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Directos: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Indirectos: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IEP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8575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ODS 17: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100%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6669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CUANTÍA</a:t>
                      </a:r>
                      <a:r>
                        <a:rPr sz="1000" b="1" i="0" spc="-1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ESTIMADA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28575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ODS 17: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652.641.000,00 </a:t>
                      </a:r>
                      <a:r>
                        <a:rPr sz="9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6669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66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17.4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FFFFFF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3689" y="2687116"/>
            <a:ext cx="564908" cy="564908"/>
          </a:xfrm>
          <a:prstGeom prst="rect">
            <a:avLst/>
          </a:prstGeom>
        </p:spPr>
      </p:pic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CDBB7CE1-7319-C147-8223-385B4C43F1EB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35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744" y="2574010"/>
            <a:ext cx="6091555" cy="792480"/>
          </a:xfrm>
          <a:custGeom>
            <a:avLst/>
            <a:gdLst/>
            <a:ahLst/>
            <a:cxnLst/>
            <a:rect l="l" t="t" r="r" b="b"/>
            <a:pathLst>
              <a:path w="6091555" h="792479">
                <a:moveTo>
                  <a:pt x="6091415" y="0"/>
                </a:moveTo>
                <a:lnTo>
                  <a:pt x="0" y="0"/>
                </a:lnTo>
                <a:lnTo>
                  <a:pt x="0" y="791997"/>
                </a:lnTo>
                <a:lnTo>
                  <a:pt x="6091415" y="791997"/>
                </a:lnTo>
                <a:lnTo>
                  <a:pt x="6091415" y="0"/>
                </a:lnTo>
                <a:close/>
              </a:path>
            </a:pathLst>
          </a:custGeom>
          <a:solidFill>
            <a:srgbClr val="EDE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7047" y="669205"/>
            <a:ext cx="389318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4.4. Consejo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Consultivo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112B</a:t>
            </a:r>
            <a:r>
              <a:rPr sz="1000" b="1" spc="-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Alto</a:t>
            </a:r>
            <a:r>
              <a:rPr sz="1000" b="1" spc="-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Asesoramiento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0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Comunidad</a:t>
            </a:r>
            <a:r>
              <a:rPr sz="1000" b="1" spc="-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Autónoma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51499"/>
              </p:ext>
            </p:extLst>
          </p:nvPr>
        </p:nvGraphicFramePr>
        <p:xfrm>
          <a:off x="549744" y="1355675"/>
          <a:ext cx="6092190" cy="1210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9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4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CUANTÍA </a:t>
                      </a:r>
                      <a:r>
                        <a:rPr sz="1000" b="1" i="0" spc="-2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R w="6350">
                      <a:solidFill>
                        <a:srgbClr val="FFFFFF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1.846.230,00 </a:t>
                      </a:r>
                      <a:r>
                        <a:rPr sz="9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FFFFFF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Directos:16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Indirectos: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IEP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8575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ODS 16: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100%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6669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CUANTÍA</a:t>
                      </a:r>
                      <a:r>
                        <a:rPr sz="1000" b="1" i="0" spc="-1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ESTIMADA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28575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ODS 16: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1.846.230,00 </a:t>
                      </a:r>
                      <a:r>
                        <a:rPr sz="9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6669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66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16.3,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16.6,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16.b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FFFFFF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3429" y="2687116"/>
            <a:ext cx="565785" cy="565785"/>
          </a:xfrm>
          <a:prstGeom prst="rect">
            <a:avLst/>
          </a:prstGeom>
        </p:spPr>
      </p:pic>
      <p:sp>
        <p:nvSpPr>
          <p:cNvPr id="12" name="object 34">
            <a:extLst>
              <a:ext uri="{FF2B5EF4-FFF2-40B4-BE49-F238E27FC236}">
                <a16:creationId xmlns:a16="http://schemas.microsoft.com/office/drawing/2014/main" xmlns="" id="{33B03428-F4B3-F646-AE0E-A2F7D57A5C93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36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507" y="2574010"/>
            <a:ext cx="6091555" cy="792480"/>
          </a:xfrm>
          <a:custGeom>
            <a:avLst/>
            <a:gdLst/>
            <a:ahLst/>
            <a:cxnLst/>
            <a:rect l="l" t="t" r="r" b="b"/>
            <a:pathLst>
              <a:path w="6091555" h="792479">
                <a:moveTo>
                  <a:pt x="6091415" y="0"/>
                </a:moveTo>
                <a:lnTo>
                  <a:pt x="0" y="0"/>
                </a:lnTo>
                <a:lnTo>
                  <a:pt x="0" y="791997"/>
                </a:lnTo>
                <a:lnTo>
                  <a:pt x="6091415" y="791997"/>
                </a:lnTo>
                <a:lnTo>
                  <a:pt x="6091415" y="0"/>
                </a:lnTo>
                <a:close/>
              </a:path>
            </a:pathLst>
          </a:custGeom>
          <a:solidFill>
            <a:srgbClr val="EDE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5814" y="669205"/>
            <a:ext cx="471424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4.5.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Sindicatura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Cuentas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111C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Externo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679658"/>
              </p:ext>
            </p:extLst>
          </p:nvPr>
        </p:nvGraphicFramePr>
        <p:xfrm>
          <a:off x="558507" y="1355675"/>
          <a:ext cx="6092190" cy="1210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9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4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CUANTÍA </a:t>
                      </a:r>
                      <a:r>
                        <a:rPr sz="1000" b="1" i="0" spc="-2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R w="6350">
                      <a:solidFill>
                        <a:srgbClr val="FFFFFF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3.557.045,00 </a:t>
                      </a:r>
                      <a:r>
                        <a:rPr sz="9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FFFFFF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Directos: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Indirectos: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IEP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8575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ODS 16: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100%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6669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CUANTÍA</a:t>
                      </a:r>
                      <a:r>
                        <a:rPr sz="1000" b="1" i="0" spc="-1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ESTIMADA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28575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ODS 16: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3.557.045,00 </a:t>
                      </a:r>
                      <a:r>
                        <a:rPr sz="9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6669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66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16.3,16.5,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16.6,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16.b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FFFFFF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2205" y="2687116"/>
            <a:ext cx="565785" cy="565785"/>
          </a:xfrm>
          <a:prstGeom prst="rect">
            <a:avLst/>
          </a:prstGeom>
        </p:spPr>
      </p:pic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2579AC53-4A9B-0745-BA7D-0AA1372E5F51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37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669205"/>
            <a:ext cx="5293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4.6.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Transición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Ecológica,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sz="1200" b="1" spc="-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Económico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4" y="94653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46395"/>
              </p:ext>
            </p:extLst>
          </p:nvPr>
        </p:nvGraphicFramePr>
        <p:xfrm>
          <a:off x="540000" y="952881"/>
          <a:ext cx="6480173" cy="3418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3.730.750,00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VCª.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INDUSTRIA Y TG -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ENERGÍA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MINERÍA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Modernización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Industrial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2.687.431,00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 al 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sostenible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8,9,11,17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15.923.375,00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741G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5325" marR="100965" indent="-5873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Actuaciones en materia de minería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energía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7,9,11,13,15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6,14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135.720.382,00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CALIDAD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AMBIENTAL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8495" marR="226695" indent="-4241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y mejora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medio ambiente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26.134.403,00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9925" marR="86360" indent="-5765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Infraestructuras Hidráulicas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115.847.564,00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COMERCIO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Promoción,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comercio interior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ferias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5.527.982,00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7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305.571.887,00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9184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solidFill>
                      <a:srgbClr val="EDE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540004" y="3695115"/>
            <a:ext cx="6480175" cy="565785"/>
            <a:chOff x="540004" y="3695115"/>
            <a:chExt cx="6480175" cy="5657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570" y="3695117"/>
              <a:ext cx="565785" cy="5657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0026" y="3695115"/>
              <a:ext cx="565785" cy="56578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3107" y="3695115"/>
              <a:ext cx="1156893" cy="565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8485" y="3695115"/>
              <a:ext cx="565785" cy="5657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6945" y="3695115"/>
              <a:ext cx="565785" cy="5657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3863" y="3695115"/>
              <a:ext cx="565784" cy="5657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05404" y="3695115"/>
              <a:ext cx="565785" cy="5657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0004" y="3695750"/>
              <a:ext cx="564261" cy="5645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30782" y="3695750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5"/>
                  </a:lnTo>
                  <a:lnTo>
                    <a:pt x="565785" y="564515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75613" y="3742220"/>
              <a:ext cx="348615" cy="111760"/>
            </a:xfrm>
            <a:custGeom>
              <a:avLst/>
              <a:gdLst/>
              <a:ahLst/>
              <a:cxnLst/>
              <a:rect l="l" t="t" r="r" b="b"/>
              <a:pathLst>
                <a:path w="348615" h="111760">
                  <a:moveTo>
                    <a:pt x="57937" y="19583"/>
                  </a:moveTo>
                  <a:lnTo>
                    <a:pt x="55410" y="12433"/>
                  </a:lnTo>
                  <a:lnTo>
                    <a:pt x="45288" y="2489"/>
                  </a:lnTo>
                  <a:lnTo>
                    <a:pt x="38100" y="0"/>
                  </a:lnTo>
                  <a:lnTo>
                    <a:pt x="19621" y="0"/>
                  </a:lnTo>
                  <a:lnTo>
                    <a:pt x="12547" y="2578"/>
                  </a:lnTo>
                  <a:lnTo>
                    <a:pt x="2501" y="12877"/>
                  </a:lnTo>
                  <a:lnTo>
                    <a:pt x="0" y="20154"/>
                  </a:lnTo>
                  <a:lnTo>
                    <a:pt x="0" y="35433"/>
                  </a:lnTo>
                  <a:lnTo>
                    <a:pt x="20510" y="35433"/>
                  </a:lnTo>
                  <a:lnTo>
                    <a:pt x="20599" y="25933"/>
                  </a:lnTo>
                  <a:lnTo>
                    <a:pt x="21221" y="22377"/>
                  </a:lnTo>
                  <a:lnTo>
                    <a:pt x="23533" y="17589"/>
                  </a:lnTo>
                  <a:lnTo>
                    <a:pt x="25666" y="16383"/>
                  </a:lnTo>
                  <a:lnTo>
                    <a:pt x="32054" y="16383"/>
                  </a:lnTo>
                  <a:lnTo>
                    <a:pt x="34340" y="17500"/>
                  </a:lnTo>
                  <a:lnTo>
                    <a:pt x="36906" y="21932"/>
                  </a:lnTo>
                  <a:lnTo>
                    <a:pt x="37553" y="25349"/>
                  </a:lnTo>
                  <a:lnTo>
                    <a:pt x="37553" y="35648"/>
                  </a:lnTo>
                  <a:lnTo>
                    <a:pt x="36664" y="39738"/>
                  </a:lnTo>
                  <a:lnTo>
                    <a:pt x="33121" y="44716"/>
                  </a:lnTo>
                  <a:lnTo>
                    <a:pt x="29921" y="45948"/>
                  </a:lnTo>
                  <a:lnTo>
                    <a:pt x="21971" y="45948"/>
                  </a:lnTo>
                  <a:lnTo>
                    <a:pt x="21971" y="60998"/>
                  </a:lnTo>
                  <a:lnTo>
                    <a:pt x="30238" y="61226"/>
                  </a:lnTo>
                  <a:lnTo>
                    <a:pt x="33350" y="62661"/>
                  </a:lnTo>
                  <a:lnTo>
                    <a:pt x="36715" y="68262"/>
                  </a:lnTo>
                  <a:lnTo>
                    <a:pt x="37553" y="72542"/>
                  </a:lnTo>
                  <a:lnTo>
                    <a:pt x="37553" y="83820"/>
                  </a:lnTo>
                  <a:lnTo>
                    <a:pt x="37007" y="87795"/>
                  </a:lnTo>
                  <a:lnTo>
                    <a:pt x="34785" y="92684"/>
                  </a:lnTo>
                  <a:lnTo>
                    <a:pt x="32588" y="93903"/>
                  </a:lnTo>
                  <a:lnTo>
                    <a:pt x="26022" y="93903"/>
                  </a:lnTo>
                  <a:lnTo>
                    <a:pt x="23749" y="92710"/>
                  </a:lnTo>
                  <a:lnTo>
                    <a:pt x="21259" y="87909"/>
                  </a:lnTo>
                  <a:lnTo>
                    <a:pt x="20599" y="83959"/>
                  </a:lnTo>
                  <a:lnTo>
                    <a:pt x="20510" y="74853"/>
                  </a:lnTo>
                  <a:lnTo>
                    <a:pt x="0" y="74853"/>
                  </a:lnTo>
                  <a:lnTo>
                    <a:pt x="0" y="88976"/>
                  </a:lnTo>
                  <a:lnTo>
                    <a:pt x="2260" y="97002"/>
                  </a:lnTo>
                  <a:lnTo>
                    <a:pt x="6794" y="102692"/>
                  </a:lnTo>
                  <a:lnTo>
                    <a:pt x="11315" y="108381"/>
                  </a:lnTo>
                  <a:lnTo>
                    <a:pt x="18732" y="111213"/>
                  </a:lnTo>
                  <a:lnTo>
                    <a:pt x="39065" y="111213"/>
                  </a:lnTo>
                  <a:lnTo>
                    <a:pt x="46393" y="108267"/>
                  </a:lnTo>
                  <a:lnTo>
                    <a:pt x="55626" y="96456"/>
                  </a:lnTo>
                  <a:lnTo>
                    <a:pt x="57937" y="88303"/>
                  </a:lnTo>
                  <a:lnTo>
                    <a:pt x="57937" y="77927"/>
                  </a:lnTo>
                  <a:lnTo>
                    <a:pt x="57073" y="68694"/>
                  </a:lnTo>
                  <a:lnTo>
                    <a:pt x="54508" y="61379"/>
                  </a:lnTo>
                  <a:lnTo>
                    <a:pt x="50215" y="55968"/>
                  </a:lnTo>
                  <a:lnTo>
                    <a:pt x="44221" y="52476"/>
                  </a:lnTo>
                  <a:lnTo>
                    <a:pt x="48221" y="51409"/>
                  </a:lnTo>
                  <a:lnTo>
                    <a:pt x="51498" y="48768"/>
                  </a:lnTo>
                  <a:lnTo>
                    <a:pt x="56654" y="40335"/>
                  </a:lnTo>
                  <a:lnTo>
                    <a:pt x="57937" y="35115"/>
                  </a:lnTo>
                  <a:lnTo>
                    <a:pt x="57937" y="19583"/>
                  </a:lnTo>
                  <a:close/>
                </a:path>
                <a:path w="348615" h="111760">
                  <a:moveTo>
                    <a:pt x="124752" y="31711"/>
                  </a:moveTo>
                  <a:lnTo>
                    <a:pt x="112179" y="15430"/>
                  </a:lnTo>
                  <a:lnTo>
                    <a:pt x="111353" y="14516"/>
                  </a:lnTo>
                  <a:lnTo>
                    <a:pt x="110312" y="12814"/>
                  </a:lnTo>
                  <a:lnTo>
                    <a:pt x="110045" y="11722"/>
                  </a:lnTo>
                  <a:lnTo>
                    <a:pt x="110045" y="9271"/>
                  </a:lnTo>
                  <a:lnTo>
                    <a:pt x="110337" y="8369"/>
                  </a:lnTo>
                  <a:lnTo>
                    <a:pt x="111518" y="7023"/>
                  </a:lnTo>
                  <a:lnTo>
                    <a:pt x="112369" y="6654"/>
                  </a:lnTo>
                  <a:lnTo>
                    <a:pt x="114134" y="6540"/>
                  </a:lnTo>
                  <a:lnTo>
                    <a:pt x="114693" y="6629"/>
                  </a:lnTo>
                  <a:lnTo>
                    <a:pt x="117602" y="13347"/>
                  </a:lnTo>
                  <a:lnTo>
                    <a:pt x="124028" y="12077"/>
                  </a:lnTo>
                  <a:lnTo>
                    <a:pt x="115112" y="927"/>
                  </a:lnTo>
                  <a:lnTo>
                    <a:pt x="110324" y="977"/>
                  </a:lnTo>
                  <a:lnTo>
                    <a:pt x="107746" y="1879"/>
                  </a:lnTo>
                  <a:lnTo>
                    <a:pt x="103987" y="5422"/>
                  </a:lnTo>
                  <a:lnTo>
                    <a:pt x="103035" y="7912"/>
                  </a:lnTo>
                  <a:lnTo>
                    <a:pt x="103035" y="13373"/>
                  </a:lnTo>
                  <a:lnTo>
                    <a:pt x="103428" y="15252"/>
                  </a:lnTo>
                  <a:lnTo>
                    <a:pt x="104978" y="18249"/>
                  </a:lnTo>
                  <a:lnTo>
                    <a:pt x="106172" y="19697"/>
                  </a:lnTo>
                  <a:lnTo>
                    <a:pt x="113182" y="25781"/>
                  </a:lnTo>
                  <a:lnTo>
                    <a:pt x="114973" y="27432"/>
                  </a:lnTo>
                  <a:lnTo>
                    <a:pt x="116065" y="28638"/>
                  </a:lnTo>
                  <a:lnTo>
                    <a:pt x="116547" y="29425"/>
                  </a:lnTo>
                  <a:lnTo>
                    <a:pt x="117373" y="31330"/>
                  </a:lnTo>
                  <a:lnTo>
                    <a:pt x="117576" y="32372"/>
                  </a:lnTo>
                  <a:lnTo>
                    <a:pt x="117576" y="34696"/>
                  </a:lnTo>
                  <a:lnTo>
                    <a:pt x="117309" y="35623"/>
                  </a:lnTo>
                  <a:lnTo>
                    <a:pt x="116205" y="37020"/>
                  </a:lnTo>
                  <a:lnTo>
                    <a:pt x="115354" y="37363"/>
                  </a:lnTo>
                  <a:lnTo>
                    <a:pt x="111252" y="37363"/>
                  </a:lnTo>
                  <a:lnTo>
                    <a:pt x="109689" y="34645"/>
                  </a:lnTo>
                  <a:lnTo>
                    <a:pt x="109524" y="29197"/>
                  </a:lnTo>
                  <a:lnTo>
                    <a:pt x="102997" y="30556"/>
                  </a:lnTo>
                  <a:lnTo>
                    <a:pt x="103352" y="38938"/>
                  </a:lnTo>
                  <a:lnTo>
                    <a:pt x="107162" y="43141"/>
                  </a:lnTo>
                  <a:lnTo>
                    <a:pt x="114427" y="43141"/>
                  </a:lnTo>
                  <a:lnTo>
                    <a:pt x="117513" y="43141"/>
                  </a:lnTo>
                  <a:lnTo>
                    <a:pt x="120002" y="42202"/>
                  </a:lnTo>
                  <a:lnTo>
                    <a:pt x="123799" y="38455"/>
                  </a:lnTo>
                  <a:lnTo>
                    <a:pt x="124752" y="36017"/>
                  </a:lnTo>
                  <a:lnTo>
                    <a:pt x="124752" y="31711"/>
                  </a:lnTo>
                  <a:close/>
                </a:path>
                <a:path w="348615" h="111760">
                  <a:moveTo>
                    <a:pt x="125349" y="68795"/>
                  </a:moveTo>
                  <a:lnTo>
                    <a:pt x="118402" y="68795"/>
                  </a:lnTo>
                  <a:lnTo>
                    <a:pt x="113538" y="85204"/>
                  </a:lnTo>
                  <a:lnTo>
                    <a:pt x="108432" y="68795"/>
                  </a:lnTo>
                  <a:lnTo>
                    <a:pt x="101422" y="68795"/>
                  </a:lnTo>
                  <a:lnTo>
                    <a:pt x="109829" y="94322"/>
                  </a:lnTo>
                  <a:lnTo>
                    <a:pt x="109829" y="110020"/>
                  </a:lnTo>
                  <a:lnTo>
                    <a:pt x="116992" y="110020"/>
                  </a:lnTo>
                  <a:lnTo>
                    <a:pt x="116992" y="94322"/>
                  </a:lnTo>
                  <a:lnTo>
                    <a:pt x="125349" y="68795"/>
                  </a:lnTo>
                  <a:close/>
                </a:path>
                <a:path w="348615" h="111760">
                  <a:moveTo>
                    <a:pt x="151320" y="42633"/>
                  </a:moveTo>
                  <a:lnTo>
                    <a:pt x="149377" y="33070"/>
                  </a:lnTo>
                  <a:lnTo>
                    <a:pt x="148386" y="28168"/>
                  </a:lnTo>
                  <a:lnTo>
                    <a:pt x="144957" y="11226"/>
                  </a:lnTo>
                  <a:lnTo>
                    <a:pt x="142976" y="1409"/>
                  </a:lnTo>
                  <a:lnTo>
                    <a:pt x="141859" y="1409"/>
                  </a:lnTo>
                  <a:lnTo>
                    <a:pt x="141859" y="28168"/>
                  </a:lnTo>
                  <a:lnTo>
                    <a:pt x="136334" y="28168"/>
                  </a:lnTo>
                  <a:lnTo>
                    <a:pt x="139103" y="11226"/>
                  </a:lnTo>
                  <a:lnTo>
                    <a:pt x="141859" y="28168"/>
                  </a:lnTo>
                  <a:lnTo>
                    <a:pt x="141859" y="1409"/>
                  </a:lnTo>
                  <a:lnTo>
                    <a:pt x="135140" y="1409"/>
                  </a:lnTo>
                  <a:lnTo>
                    <a:pt x="126758" y="42633"/>
                  </a:lnTo>
                  <a:lnTo>
                    <a:pt x="133845" y="42633"/>
                  </a:lnTo>
                  <a:lnTo>
                    <a:pt x="135534" y="33070"/>
                  </a:lnTo>
                  <a:lnTo>
                    <a:pt x="142671" y="33070"/>
                  </a:lnTo>
                  <a:lnTo>
                    <a:pt x="144348" y="42633"/>
                  </a:lnTo>
                  <a:lnTo>
                    <a:pt x="151320" y="42633"/>
                  </a:lnTo>
                  <a:close/>
                </a:path>
                <a:path w="348615" h="111760">
                  <a:moveTo>
                    <a:pt x="164236" y="95046"/>
                  </a:moveTo>
                  <a:lnTo>
                    <a:pt x="163626" y="92710"/>
                  </a:lnTo>
                  <a:lnTo>
                    <a:pt x="162318" y="90893"/>
                  </a:lnTo>
                  <a:lnTo>
                    <a:pt x="161226" y="89369"/>
                  </a:lnTo>
                  <a:lnTo>
                    <a:pt x="159410" y="88315"/>
                  </a:lnTo>
                  <a:lnTo>
                    <a:pt x="157073" y="87871"/>
                  </a:lnTo>
                  <a:lnTo>
                    <a:pt x="157073" y="100393"/>
                  </a:lnTo>
                  <a:lnTo>
                    <a:pt x="156641" y="102108"/>
                  </a:lnTo>
                  <a:lnTo>
                    <a:pt x="154914" y="104203"/>
                  </a:lnTo>
                  <a:lnTo>
                    <a:pt x="153365" y="104724"/>
                  </a:lnTo>
                  <a:lnTo>
                    <a:pt x="148361" y="104724"/>
                  </a:lnTo>
                  <a:lnTo>
                    <a:pt x="148361" y="90893"/>
                  </a:lnTo>
                  <a:lnTo>
                    <a:pt x="153022" y="90893"/>
                  </a:lnTo>
                  <a:lnTo>
                    <a:pt x="154647" y="91465"/>
                  </a:lnTo>
                  <a:lnTo>
                    <a:pt x="156578" y="93700"/>
                  </a:lnTo>
                  <a:lnTo>
                    <a:pt x="156946" y="95046"/>
                  </a:lnTo>
                  <a:lnTo>
                    <a:pt x="157073" y="100393"/>
                  </a:lnTo>
                  <a:lnTo>
                    <a:pt x="157073" y="87871"/>
                  </a:lnTo>
                  <a:lnTo>
                    <a:pt x="160997" y="87249"/>
                  </a:lnTo>
                  <a:lnTo>
                    <a:pt x="162166" y="85598"/>
                  </a:lnTo>
                  <a:lnTo>
                    <a:pt x="163017" y="84404"/>
                  </a:lnTo>
                  <a:lnTo>
                    <a:pt x="163042" y="77304"/>
                  </a:lnTo>
                  <a:lnTo>
                    <a:pt x="162775" y="75653"/>
                  </a:lnTo>
                  <a:lnTo>
                    <a:pt x="162128" y="74066"/>
                  </a:lnTo>
                  <a:lnTo>
                    <a:pt x="161658" y="72872"/>
                  </a:lnTo>
                  <a:lnTo>
                    <a:pt x="160820" y="71780"/>
                  </a:lnTo>
                  <a:lnTo>
                    <a:pt x="158610" y="70205"/>
                  </a:lnTo>
                  <a:lnTo>
                    <a:pt x="157353" y="69646"/>
                  </a:lnTo>
                  <a:lnTo>
                    <a:pt x="156489" y="69443"/>
                  </a:lnTo>
                  <a:lnTo>
                    <a:pt x="156489" y="81648"/>
                  </a:lnTo>
                  <a:lnTo>
                    <a:pt x="156083" y="83235"/>
                  </a:lnTo>
                  <a:lnTo>
                    <a:pt x="154419" y="85128"/>
                  </a:lnTo>
                  <a:lnTo>
                    <a:pt x="152908" y="85598"/>
                  </a:lnTo>
                  <a:lnTo>
                    <a:pt x="148361" y="85598"/>
                  </a:lnTo>
                  <a:lnTo>
                    <a:pt x="148361" y="74066"/>
                  </a:lnTo>
                  <a:lnTo>
                    <a:pt x="150723" y="74066"/>
                  </a:lnTo>
                  <a:lnTo>
                    <a:pt x="156489" y="81648"/>
                  </a:lnTo>
                  <a:lnTo>
                    <a:pt x="156489" y="69443"/>
                  </a:lnTo>
                  <a:lnTo>
                    <a:pt x="154520" y="68973"/>
                  </a:lnTo>
                  <a:lnTo>
                    <a:pt x="152857" y="68795"/>
                  </a:lnTo>
                  <a:lnTo>
                    <a:pt x="140855" y="68795"/>
                  </a:lnTo>
                  <a:lnTo>
                    <a:pt x="140855" y="110020"/>
                  </a:lnTo>
                  <a:lnTo>
                    <a:pt x="156476" y="110020"/>
                  </a:lnTo>
                  <a:lnTo>
                    <a:pt x="159346" y="109004"/>
                  </a:lnTo>
                  <a:lnTo>
                    <a:pt x="163296" y="104940"/>
                  </a:lnTo>
                  <a:lnTo>
                    <a:pt x="163360" y="104724"/>
                  </a:lnTo>
                  <a:lnTo>
                    <a:pt x="164223" y="102108"/>
                  </a:lnTo>
                  <a:lnTo>
                    <a:pt x="164236" y="95046"/>
                  </a:lnTo>
                  <a:close/>
                </a:path>
                <a:path w="348615" h="111760">
                  <a:moveTo>
                    <a:pt x="172504" y="37439"/>
                  </a:moveTo>
                  <a:lnTo>
                    <a:pt x="162623" y="37439"/>
                  </a:lnTo>
                  <a:lnTo>
                    <a:pt x="162623" y="1409"/>
                  </a:lnTo>
                  <a:lnTo>
                    <a:pt x="155117" y="1409"/>
                  </a:lnTo>
                  <a:lnTo>
                    <a:pt x="155117" y="42633"/>
                  </a:lnTo>
                  <a:lnTo>
                    <a:pt x="172504" y="42633"/>
                  </a:lnTo>
                  <a:lnTo>
                    <a:pt x="172504" y="37439"/>
                  </a:lnTo>
                  <a:close/>
                </a:path>
                <a:path w="348615" h="111760">
                  <a:moveTo>
                    <a:pt x="176504" y="68783"/>
                  </a:moveTo>
                  <a:lnTo>
                    <a:pt x="169087" y="68783"/>
                  </a:lnTo>
                  <a:lnTo>
                    <a:pt x="169087" y="110007"/>
                  </a:lnTo>
                  <a:lnTo>
                    <a:pt x="176504" y="110007"/>
                  </a:lnTo>
                  <a:lnTo>
                    <a:pt x="176504" y="68783"/>
                  </a:lnTo>
                  <a:close/>
                </a:path>
                <a:path w="348615" h="111760">
                  <a:moveTo>
                    <a:pt x="199072" y="1409"/>
                  </a:moveTo>
                  <a:lnTo>
                    <a:pt x="191795" y="1409"/>
                  </a:lnTo>
                  <a:lnTo>
                    <a:pt x="191795" y="29565"/>
                  </a:lnTo>
                  <a:lnTo>
                    <a:pt x="191693" y="32702"/>
                  </a:lnTo>
                  <a:lnTo>
                    <a:pt x="188277" y="37515"/>
                  </a:lnTo>
                  <a:lnTo>
                    <a:pt x="186753" y="37515"/>
                  </a:lnTo>
                  <a:lnTo>
                    <a:pt x="183184" y="1409"/>
                  </a:lnTo>
                  <a:lnTo>
                    <a:pt x="175907" y="1409"/>
                  </a:lnTo>
                  <a:lnTo>
                    <a:pt x="175907" y="30670"/>
                  </a:lnTo>
                  <a:lnTo>
                    <a:pt x="176009" y="32321"/>
                  </a:lnTo>
                  <a:lnTo>
                    <a:pt x="185674" y="43141"/>
                  </a:lnTo>
                  <a:lnTo>
                    <a:pt x="187515" y="43141"/>
                  </a:lnTo>
                  <a:lnTo>
                    <a:pt x="189344" y="43141"/>
                  </a:lnTo>
                  <a:lnTo>
                    <a:pt x="199072" y="30670"/>
                  </a:lnTo>
                  <a:lnTo>
                    <a:pt x="199072" y="1409"/>
                  </a:lnTo>
                  <a:close/>
                </a:path>
                <a:path w="348615" h="111760">
                  <a:moveTo>
                    <a:pt x="199974" y="104825"/>
                  </a:moveTo>
                  <a:lnTo>
                    <a:pt x="190093" y="104825"/>
                  </a:lnTo>
                  <a:lnTo>
                    <a:pt x="190093" y="91224"/>
                  </a:lnTo>
                  <a:lnTo>
                    <a:pt x="197802" y="91224"/>
                  </a:lnTo>
                  <a:lnTo>
                    <a:pt x="197802" y="85928"/>
                  </a:lnTo>
                  <a:lnTo>
                    <a:pt x="190093" y="85928"/>
                  </a:lnTo>
                  <a:lnTo>
                    <a:pt x="190093" y="74091"/>
                  </a:lnTo>
                  <a:lnTo>
                    <a:pt x="199847" y="74091"/>
                  </a:lnTo>
                  <a:lnTo>
                    <a:pt x="199847" y="68795"/>
                  </a:lnTo>
                  <a:lnTo>
                    <a:pt x="182587" y="68795"/>
                  </a:lnTo>
                  <a:lnTo>
                    <a:pt x="182587" y="110020"/>
                  </a:lnTo>
                  <a:lnTo>
                    <a:pt x="199974" y="110020"/>
                  </a:lnTo>
                  <a:lnTo>
                    <a:pt x="199974" y="104825"/>
                  </a:lnTo>
                  <a:close/>
                </a:path>
                <a:path w="348615" h="111760">
                  <a:moveTo>
                    <a:pt x="225526" y="68795"/>
                  </a:moveTo>
                  <a:lnTo>
                    <a:pt x="219303" y="68795"/>
                  </a:lnTo>
                  <a:lnTo>
                    <a:pt x="219303" y="92138"/>
                  </a:lnTo>
                  <a:lnTo>
                    <a:pt x="209207" y="68795"/>
                  </a:lnTo>
                  <a:lnTo>
                    <a:pt x="204038" y="68795"/>
                  </a:lnTo>
                  <a:lnTo>
                    <a:pt x="204038" y="110020"/>
                  </a:lnTo>
                  <a:lnTo>
                    <a:pt x="210400" y="110020"/>
                  </a:lnTo>
                  <a:lnTo>
                    <a:pt x="210400" y="85483"/>
                  </a:lnTo>
                  <a:lnTo>
                    <a:pt x="220599" y="110020"/>
                  </a:lnTo>
                  <a:lnTo>
                    <a:pt x="225526" y="110020"/>
                  </a:lnTo>
                  <a:lnTo>
                    <a:pt x="225526" y="68795"/>
                  </a:lnTo>
                  <a:close/>
                </a:path>
                <a:path w="348615" h="111760">
                  <a:moveTo>
                    <a:pt x="227330" y="31496"/>
                  </a:moveTo>
                  <a:lnTo>
                    <a:pt x="227215" y="11049"/>
                  </a:lnTo>
                  <a:lnTo>
                    <a:pt x="227114" y="10058"/>
                  </a:lnTo>
                  <a:lnTo>
                    <a:pt x="226263" y="6921"/>
                  </a:lnTo>
                  <a:lnTo>
                    <a:pt x="226187" y="6794"/>
                  </a:lnTo>
                  <a:lnTo>
                    <a:pt x="225552" y="5600"/>
                  </a:lnTo>
                  <a:lnTo>
                    <a:pt x="223532" y="3454"/>
                  </a:lnTo>
                  <a:lnTo>
                    <a:pt x="222186" y="2667"/>
                  </a:lnTo>
                  <a:lnTo>
                    <a:pt x="219646" y="1917"/>
                  </a:lnTo>
                  <a:lnTo>
                    <a:pt x="219646" y="31496"/>
                  </a:lnTo>
                  <a:lnTo>
                    <a:pt x="219494" y="33489"/>
                  </a:lnTo>
                  <a:lnTo>
                    <a:pt x="215061" y="37376"/>
                  </a:lnTo>
                  <a:lnTo>
                    <a:pt x="212178" y="37376"/>
                  </a:lnTo>
                  <a:lnTo>
                    <a:pt x="212178" y="6794"/>
                  </a:lnTo>
                  <a:lnTo>
                    <a:pt x="215087" y="6794"/>
                  </a:lnTo>
                  <a:lnTo>
                    <a:pt x="219646" y="31496"/>
                  </a:lnTo>
                  <a:lnTo>
                    <a:pt x="219646" y="1917"/>
                  </a:lnTo>
                  <a:lnTo>
                    <a:pt x="218833" y="1663"/>
                  </a:lnTo>
                  <a:lnTo>
                    <a:pt x="216750" y="1422"/>
                  </a:lnTo>
                  <a:lnTo>
                    <a:pt x="204673" y="1422"/>
                  </a:lnTo>
                  <a:lnTo>
                    <a:pt x="204673" y="42646"/>
                  </a:lnTo>
                  <a:lnTo>
                    <a:pt x="216954" y="42646"/>
                  </a:lnTo>
                  <a:lnTo>
                    <a:pt x="225933" y="37376"/>
                  </a:lnTo>
                  <a:lnTo>
                    <a:pt x="226187" y="36880"/>
                  </a:lnTo>
                  <a:lnTo>
                    <a:pt x="226390" y="36220"/>
                  </a:lnTo>
                  <a:lnTo>
                    <a:pt x="227114" y="33489"/>
                  </a:lnTo>
                  <a:lnTo>
                    <a:pt x="227330" y="31496"/>
                  </a:lnTo>
                  <a:close/>
                </a:path>
                <a:path w="348615" h="111760">
                  <a:moveTo>
                    <a:pt x="248818" y="104825"/>
                  </a:moveTo>
                  <a:lnTo>
                    <a:pt x="238937" y="104825"/>
                  </a:lnTo>
                  <a:lnTo>
                    <a:pt x="238937" y="91224"/>
                  </a:lnTo>
                  <a:lnTo>
                    <a:pt x="246646" y="91224"/>
                  </a:lnTo>
                  <a:lnTo>
                    <a:pt x="246646" y="85928"/>
                  </a:lnTo>
                  <a:lnTo>
                    <a:pt x="238937" y="85928"/>
                  </a:lnTo>
                  <a:lnTo>
                    <a:pt x="238937" y="74091"/>
                  </a:lnTo>
                  <a:lnTo>
                    <a:pt x="248691" y="74091"/>
                  </a:lnTo>
                  <a:lnTo>
                    <a:pt x="248691" y="68795"/>
                  </a:lnTo>
                  <a:lnTo>
                    <a:pt x="231432" y="68795"/>
                  </a:lnTo>
                  <a:lnTo>
                    <a:pt x="231432" y="110020"/>
                  </a:lnTo>
                  <a:lnTo>
                    <a:pt x="248818" y="110020"/>
                  </a:lnTo>
                  <a:lnTo>
                    <a:pt x="248818" y="104825"/>
                  </a:lnTo>
                  <a:close/>
                </a:path>
                <a:path w="348615" h="111760">
                  <a:moveTo>
                    <a:pt x="273608" y="99085"/>
                  </a:moveTo>
                  <a:lnTo>
                    <a:pt x="261023" y="82804"/>
                  </a:lnTo>
                  <a:lnTo>
                    <a:pt x="260210" y="81889"/>
                  </a:lnTo>
                  <a:lnTo>
                    <a:pt x="259168" y="80187"/>
                  </a:lnTo>
                  <a:lnTo>
                    <a:pt x="258902" y="79095"/>
                  </a:lnTo>
                  <a:lnTo>
                    <a:pt x="258902" y="76644"/>
                  </a:lnTo>
                  <a:lnTo>
                    <a:pt x="259194" y="75742"/>
                  </a:lnTo>
                  <a:lnTo>
                    <a:pt x="260375" y="74396"/>
                  </a:lnTo>
                  <a:lnTo>
                    <a:pt x="261226" y="74028"/>
                  </a:lnTo>
                  <a:lnTo>
                    <a:pt x="262991" y="73914"/>
                  </a:lnTo>
                  <a:lnTo>
                    <a:pt x="263550" y="74002"/>
                  </a:lnTo>
                  <a:lnTo>
                    <a:pt x="266458" y="80721"/>
                  </a:lnTo>
                  <a:lnTo>
                    <a:pt x="272884" y="79463"/>
                  </a:lnTo>
                  <a:lnTo>
                    <a:pt x="263969" y="68300"/>
                  </a:lnTo>
                  <a:lnTo>
                    <a:pt x="259181" y="68351"/>
                  </a:lnTo>
                  <a:lnTo>
                    <a:pt x="256603" y="69265"/>
                  </a:lnTo>
                  <a:lnTo>
                    <a:pt x="252831" y="72809"/>
                  </a:lnTo>
                  <a:lnTo>
                    <a:pt x="251891" y="75298"/>
                  </a:lnTo>
                  <a:lnTo>
                    <a:pt x="251891" y="80746"/>
                  </a:lnTo>
                  <a:lnTo>
                    <a:pt x="252285" y="82626"/>
                  </a:lnTo>
                  <a:lnTo>
                    <a:pt x="253834" y="85623"/>
                  </a:lnTo>
                  <a:lnTo>
                    <a:pt x="255028" y="87071"/>
                  </a:lnTo>
                  <a:lnTo>
                    <a:pt x="262039" y="93154"/>
                  </a:lnTo>
                  <a:lnTo>
                    <a:pt x="263829" y="94805"/>
                  </a:lnTo>
                  <a:lnTo>
                    <a:pt x="264922" y="96012"/>
                  </a:lnTo>
                  <a:lnTo>
                    <a:pt x="265404" y="96799"/>
                  </a:lnTo>
                  <a:lnTo>
                    <a:pt x="266230" y="98704"/>
                  </a:lnTo>
                  <a:lnTo>
                    <a:pt x="266433" y="99745"/>
                  </a:lnTo>
                  <a:lnTo>
                    <a:pt x="266433" y="102069"/>
                  </a:lnTo>
                  <a:lnTo>
                    <a:pt x="266166" y="103009"/>
                  </a:lnTo>
                  <a:lnTo>
                    <a:pt x="265049" y="104394"/>
                  </a:lnTo>
                  <a:lnTo>
                    <a:pt x="264210" y="104749"/>
                  </a:lnTo>
                  <a:lnTo>
                    <a:pt x="260108" y="104749"/>
                  </a:lnTo>
                  <a:lnTo>
                    <a:pt x="258546" y="102019"/>
                  </a:lnTo>
                  <a:lnTo>
                    <a:pt x="258381" y="96570"/>
                  </a:lnTo>
                  <a:lnTo>
                    <a:pt x="251841" y="97942"/>
                  </a:lnTo>
                  <a:lnTo>
                    <a:pt x="252209" y="106324"/>
                  </a:lnTo>
                  <a:lnTo>
                    <a:pt x="256019" y="110515"/>
                  </a:lnTo>
                  <a:lnTo>
                    <a:pt x="263283" y="110515"/>
                  </a:lnTo>
                  <a:lnTo>
                    <a:pt x="266369" y="110515"/>
                  </a:lnTo>
                  <a:lnTo>
                    <a:pt x="268859" y="109575"/>
                  </a:lnTo>
                  <a:lnTo>
                    <a:pt x="272656" y="105829"/>
                  </a:lnTo>
                  <a:lnTo>
                    <a:pt x="273608" y="103390"/>
                  </a:lnTo>
                  <a:lnTo>
                    <a:pt x="273608" y="99085"/>
                  </a:lnTo>
                  <a:close/>
                </a:path>
                <a:path w="348615" h="111760">
                  <a:moveTo>
                    <a:pt x="295973" y="68795"/>
                  </a:moveTo>
                  <a:lnTo>
                    <a:pt x="274866" y="68795"/>
                  </a:lnTo>
                  <a:lnTo>
                    <a:pt x="274866" y="74333"/>
                  </a:lnTo>
                  <a:lnTo>
                    <a:pt x="281774" y="74333"/>
                  </a:lnTo>
                  <a:lnTo>
                    <a:pt x="281774" y="110020"/>
                  </a:lnTo>
                  <a:lnTo>
                    <a:pt x="289280" y="110020"/>
                  </a:lnTo>
                  <a:lnTo>
                    <a:pt x="289280" y="74333"/>
                  </a:lnTo>
                  <a:lnTo>
                    <a:pt x="295973" y="74333"/>
                  </a:lnTo>
                  <a:lnTo>
                    <a:pt x="295973" y="68795"/>
                  </a:lnTo>
                  <a:close/>
                </a:path>
                <a:path w="348615" h="111760">
                  <a:moveTo>
                    <a:pt x="321221" y="110020"/>
                  </a:moveTo>
                  <a:lnTo>
                    <a:pt x="319290" y="100444"/>
                  </a:lnTo>
                  <a:lnTo>
                    <a:pt x="318300" y="95554"/>
                  </a:lnTo>
                  <a:lnTo>
                    <a:pt x="314871" y="78613"/>
                  </a:lnTo>
                  <a:lnTo>
                    <a:pt x="312877" y="68795"/>
                  </a:lnTo>
                  <a:lnTo>
                    <a:pt x="311759" y="68795"/>
                  </a:lnTo>
                  <a:lnTo>
                    <a:pt x="311759" y="95554"/>
                  </a:lnTo>
                  <a:lnTo>
                    <a:pt x="306235" y="95554"/>
                  </a:lnTo>
                  <a:lnTo>
                    <a:pt x="309003" y="78613"/>
                  </a:lnTo>
                  <a:lnTo>
                    <a:pt x="311759" y="95554"/>
                  </a:lnTo>
                  <a:lnTo>
                    <a:pt x="311759" y="68795"/>
                  </a:lnTo>
                  <a:lnTo>
                    <a:pt x="305041" y="68795"/>
                  </a:lnTo>
                  <a:lnTo>
                    <a:pt x="296659" y="110020"/>
                  </a:lnTo>
                  <a:lnTo>
                    <a:pt x="303745" y="110020"/>
                  </a:lnTo>
                  <a:lnTo>
                    <a:pt x="305435" y="100444"/>
                  </a:lnTo>
                  <a:lnTo>
                    <a:pt x="312572" y="100444"/>
                  </a:lnTo>
                  <a:lnTo>
                    <a:pt x="314236" y="110020"/>
                  </a:lnTo>
                  <a:lnTo>
                    <a:pt x="321221" y="110020"/>
                  </a:lnTo>
                  <a:close/>
                </a:path>
                <a:path w="348615" h="111760">
                  <a:moveTo>
                    <a:pt x="348335" y="110020"/>
                  </a:moveTo>
                  <a:lnTo>
                    <a:pt x="343027" y="91198"/>
                  </a:lnTo>
                  <a:lnTo>
                    <a:pt x="342607" y="89712"/>
                  </a:lnTo>
                  <a:lnTo>
                    <a:pt x="344385" y="88963"/>
                  </a:lnTo>
                  <a:lnTo>
                    <a:pt x="345655" y="87769"/>
                  </a:lnTo>
                  <a:lnTo>
                    <a:pt x="346303" y="86398"/>
                  </a:lnTo>
                  <a:lnTo>
                    <a:pt x="347205" y="84493"/>
                  </a:lnTo>
                  <a:lnTo>
                    <a:pt x="347573" y="82423"/>
                  </a:lnTo>
                  <a:lnTo>
                    <a:pt x="347586" y="77724"/>
                  </a:lnTo>
                  <a:lnTo>
                    <a:pt x="347294" y="75958"/>
                  </a:lnTo>
                  <a:lnTo>
                    <a:pt x="346494" y="73964"/>
                  </a:lnTo>
                  <a:lnTo>
                    <a:pt x="346151" y="73101"/>
                  </a:lnTo>
                  <a:lnTo>
                    <a:pt x="345287" y="71958"/>
                  </a:lnTo>
                  <a:lnTo>
                    <a:pt x="342988" y="70281"/>
                  </a:lnTo>
                  <a:lnTo>
                    <a:pt x="341630" y="69697"/>
                  </a:lnTo>
                  <a:lnTo>
                    <a:pt x="340499" y="69443"/>
                  </a:lnTo>
                  <a:lnTo>
                    <a:pt x="340499" y="82423"/>
                  </a:lnTo>
                  <a:lnTo>
                    <a:pt x="340029" y="84035"/>
                  </a:lnTo>
                  <a:lnTo>
                    <a:pt x="338150" y="85928"/>
                  </a:lnTo>
                  <a:lnTo>
                    <a:pt x="336575" y="86398"/>
                  </a:lnTo>
                  <a:lnTo>
                    <a:pt x="332536" y="86398"/>
                  </a:lnTo>
                  <a:lnTo>
                    <a:pt x="332536" y="73964"/>
                  </a:lnTo>
                  <a:lnTo>
                    <a:pt x="336969" y="73964"/>
                  </a:lnTo>
                  <a:lnTo>
                    <a:pt x="338467" y="74447"/>
                  </a:lnTo>
                  <a:lnTo>
                    <a:pt x="340093" y="76352"/>
                  </a:lnTo>
                  <a:lnTo>
                    <a:pt x="340448" y="77724"/>
                  </a:lnTo>
                  <a:lnTo>
                    <a:pt x="340499" y="82423"/>
                  </a:lnTo>
                  <a:lnTo>
                    <a:pt x="340499" y="69443"/>
                  </a:lnTo>
                  <a:lnTo>
                    <a:pt x="338518" y="68973"/>
                  </a:lnTo>
                  <a:lnTo>
                    <a:pt x="336651" y="68795"/>
                  </a:lnTo>
                  <a:lnTo>
                    <a:pt x="325031" y="68795"/>
                  </a:lnTo>
                  <a:lnTo>
                    <a:pt x="325031" y="110020"/>
                  </a:lnTo>
                  <a:lnTo>
                    <a:pt x="332536" y="110020"/>
                  </a:lnTo>
                  <a:lnTo>
                    <a:pt x="332536" y="91198"/>
                  </a:lnTo>
                  <a:lnTo>
                    <a:pt x="335876" y="91198"/>
                  </a:lnTo>
                  <a:lnTo>
                    <a:pt x="340791" y="110020"/>
                  </a:lnTo>
                  <a:lnTo>
                    <a:pt x="348335" y="110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8480" y="4019428"/>
              <a:ext cx="96100" cy="8935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223486" y="3907185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69" h="267335">
                  <a:moveTo>
                    <a:pt x="289966" y="0"/>
                  </a:moveTo>
                  <a:lnTo>
                    <a:pt x="284581" y="406"/>
                  </a:lnTo>
                  <a:lnTo>
                    <a:pt x="282295" y="2247"/>
                  </a:lnTo>
                  <a:lnTo>
                    <a:pt x="213207" y="231724"/>
                  </a:lnTo>
                  <a:lnTo>
                    <a:pt x="193992" y="119811"/>
                  </a:lnTo>
                  <a:lnTo>
                    <a:pt x="191833" y="117665"/>
                  </a:lnTo>
                  <a:lnTo>
                    <a:pt x="186321" y="116763"/>
                  </a:lnTo>
                  <a:lnTo>
                    <a:pt x="183591" y="118097"/>
                  </a:lnTo>
                  <a:lnTo>
                    <a:pt x="152031" y="176618"/>
                  </a:lnTo>
                  <a:lnTo>
                    <a:pt x="138201" y="79933"/>
                  </a:lnTo>
                  <a:lnTo>
                    <a:pt x="135928" y="77673"/>
                  </a:lnTo>
                  <a:lnTo>
                    <a:pt x="130149" y="76873"/>
                  </a:lnTo>
                  <a:lnTo>
                    <a:pt x="127342" y="78422"/>
                  </a:lnTo>
                  <a:lnTo>
                    <a:pt x="94843" y="151434"/>
                  </a:lnTo>
                  <a:lnTo>
                    <a:pt x="2933" y="151434"/>
                  </a:lnTo>
                  <a:lnTo>
                    <a:pt x="0" y="154368"/>
                  </a:lnTo>
                  <a:lnTo>
                    <a:pt x="0" y="161594"/>
                  </a:lnTo>
                  <a:lnTo>
                    <a:pt x="2933" y="164515"/>
                  </a:lnTo>
                  <a:lnTo>
                    <a:pt x="101676" y="164515"/>
                  </a:lnTo>
                  <a:lnTo>
                    <a:pt x="104012" y="163004"/>
                  </a:lnTo>
                  <a:lnTo>
                    <a:pt x="128866" y="107162"/>
                  </a:lnTo>
                  <a:lnTo>
                    <a:pt x="142290" y="200913"/>
                  </a:lnTo>
                  <a:lnTo>
                    <a:pt x="144437" y="203136"/>
                  </a:lnTo>
                  <a:lnTo>
                    <a:pt x="149974" y="204127"/>
                  </a:lnTo>
                  <a:lnTo>
                    <a:pt x="152780" y="202780"/>
                  </a:lnTo>
                  <a:lnTo>
                    <a:pt x="184784" y="143459"/>
                  </a:lnTo>
                  <a:lnTo>
                    <a:pt x="205536" y="264312"/>
                  </a:lnTo>
                  <a:lnTo>
                    <a:pt x="208025" y="266560"/>
                  </a:lnTo>
                  <a:lnTo>
                    <a:pt x="211467" y="266763"/>
                  </a:lnTo>
                  <a:lnTo>
                    <a:pt x="214337" y="266763"/>
                  </a:lnTo>
                  <a:lnTo>
                    <a:pt x="216890" y="264883"/>
                  </a:lnTo>
                  <a:lnTo>
                    <a:pt x="289191" y="24714"/>
                  </a:lnTo>
                  <a:lnTo>
                    <a:pt x="319392" y="87325"/>
                  </a:lnTo>
                  <a:lnTo>
                    <a:pt x="323316" y="88684"/>
                  </a:lnTo>
                  <a:lnTo>
                    <a:pt x="329819" y="85547"/>
                  </a:lnTo>
                  <a:lnTo>
                    <a:pt x="331190" y="81648"/>
                  </a:lnTo>
                  <a:lnTo>
                    <a:pt x="292506" y="1447"/>
                  </a:lnTo>
                  <a:lnTo>
                    <a:pt x="2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22323" y="3695750"/>
              <a:ext cx="565784" cy="564515"/>
            </a:xfrm>
            <a:prstGeom prst="rect">
              <a:avLst/>
            </a:prstGeom>
          </p:spPr>
        </p:pic>
      </p:grpSp>
      <p:sp>
        <p:nvSpPr>
          <p:cNvPr id="24" name="object 34">
            <a:extLst>
              <a:ext uri="{FF2B5EF4-FFF2-40B4-BE49-F238E27FC236}">
                <a16:creationId xmlns:a16="http://schemas.microsoft.com/office/drawing/2014/main" xmlns="" id="{8A90A62D-FBA9-3847-9E5D-19E19E52582D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38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669205"/>
            <a:ext cx="50882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4.7.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Presidencia,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Demográfico,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Igualdad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Turismo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4" y="94653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91275"/>
              </p:ext>
            </p:extLst>
          </p:nvPr>
        </p:nvGraphicFramePr>
        <p:xfrm>
          <a:off x="540004" y="946531"/>
          <a:ext cx="6480173" cy="3364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28.613.722,00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Publicaciones,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Archivos y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2.188.360,00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VICEPRESIDENCIA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 a la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Vicepresidencia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1.106.350,00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 Jurídico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 Pdo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1.918.440,00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IGUALDAD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Políticas de Igualdad entre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M&amp;H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4,10,16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14.837.739,00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PÚBLICO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de empleo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6.705.150,00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197485" marR="189865" indent="139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5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INTELIG.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ARTIFICIAL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15645" marR="76835" indent="-6318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Sistemas de información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comunica- ciones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96.588.852,00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Escuela de Seguridad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Publica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620.030,00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DEMOGRÁFICO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demográfico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2.895.018,00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212725" marR="193040" indent="-127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EMIGRACIÓN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POLÍTICA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RETORNO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Programa de Emigración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2.815.490,00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Comunidades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99.890,00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VCª.</a:t>
                      </a:r>
                      <a:r>
                        <a:rPr sz="800" b="1" i="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TURISMO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Coord.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promoción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40.587.909,00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" name="object 34">
            <a:extLst>
              <a:ext uri="{FF2B5EF4-FFF2-40B4-BE49-F238E27FC236}">
                <a16:creationId xmlns:a16="http://schemas.microsoft.com/office/drawing/2014/main" xmlns="" id="{7DB24C7A-F95B-9A48-826C-1E81F43C726C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39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0004" y="1865985"/>
            <a:ext cx="6480175" cy="792480"/>
            <a:chOff x="540004" y="1865985"/>
            <a:chExt cx="6480175" cy="792480"/>
          </a:xfrm>
        </p:grpSpPr>
        <p:sp>
          <p:nvSpPr>
            <p:cNvPr id="7" name="object 7"/>
            <p:cNvSpPr/>
            <p:nvPr/>
          </p:nvSpPr>
          <p:spPr>
            <a:xfrm>
              <a:off x="540004" y="1865985"/>
              <a:ext cx="6480175" cy="792480"/>
            </a:xfrm>
            <a:custGeom>
              <a:avLst/>
              <a:gdLst/>
              <a:ahLst/>
              <a:cxnLst/>
              <a:rect l="l" t="t" r="r" b="b"/>
              <a:pathLst>
                <a:path w="6480175" h="792480">
                  <a:moveTo>
                    <a:pt x="6479997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6479997" y="791997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1491" y="1979091"/>
              <a:ext cx="565785" cy="5657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5765" y="1979091"/>
              <a:ext cx="565785" cy="5657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3388" y="1979968"/>
              <a:ext cx="564908" cy="564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4299" y="1979091"/>
              <a:ext cx="565785" cy="56578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87120" y="1980361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4"/>
                  </a:lnTo>
                  <a:lnTo>
                    <a:pt x="565785" y="564514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1951" y="2026843"/>
              <a:ext cx="348615" cy="111760"/>
            </a:xfrm>
            <a:custGeom>
              <a:avLst/>
              <a:gdLst/>
              <a:ahLst/>
              <a:cxnLst/>
              <a:rect l="l" t="t" r="r" b="b"/>
              <a:pathLst>
                <a:path w="348615" h="111760">
                  <a:moveTo>
                    <a:pt x="57937" y="19583"/>
                  </a:moveTo>
                  <a:lnTo>
                    <a:pt x="55410" y="12433"/>
                  </a:lnTo>
                  <a:lnTo>
                    <a:pt x="45288" y="2489"/>
                  </a:lnTo>
                  <a:lnTo>
                    <a:pt x="38100" y="0"/>
                  </a:lnTo>
                  <a:lnTo>
                    <a:pt x="19621" y="0"/>
                  </a:lnTo>
                  <a:lnTo>
                    <a:pt x="12547" y="2578"/>
                  </a:lnTo>
                  <a:lnTo>
                    <a:pt x="2501" y="12877"/>
                  </a:lnTo>
                  <a:lnTo>
                    <a:pt x="0" y="20154"/>
                  </a:lnTo>
                  <a:lnTo>
                    <a:pt x="0" y="35433"/>
                  </a:lnTo>
                  <a:lnTo>
                    <a:pt x="20510" y="35433"/>
                  </a:lnTo>
                  <a:lnTo>
                    <a:pt x="20599" y="25933"/>
                  </a:lnTo>
                  <a:lnTo>
                    <a:pt x="21221" y="22377"/>
                  </a:lnTo>
                  <a:lnTo>
                    <a:pt x="23533" y="17589"/>
                  </a:lnTo>
                  <a:lnTo>
                    <a:pt x="25666" y="16383"/>
                  </a:lnTo>
                  <a:lnTo>
                    <a:pt x="32054" y="16383"/>
                  </a:lnTo>
                  <a:lnTo>
                    <a:pt x="34340" y="17500"/>
                  </a:lnTo>
                  <a:lnTo>
                    <a:pt x="36906" y="21932"/>
                  </a:lnTo>
                  <a:lnTo>
                    <a:pt x="37553" y="25349"/>
                  </a:lnTo>
                  <a:lnTo>
                    <a:pt x="37553" y="35648"/>
                  </a:lnTo>
                  <a:lnTo>
                    <a:pt x="36664" y="39738"/>
                  </a:lnTo>
                  <a:lnTo>
                    <a:pt x="33121" y="44716"/>
                  </a:lnTo>
                  <a:lnTo>
                    <a:pt x="29921" y="45948"/>
                  </a:lnTo>
                  <a:lnTo>
                    <a:pt x="21971" y="45948"/>
                  </a:lnTo>
                  <a:lnTo>
                    <a:pt x="21971" y="60998"/>
                  </a:lnTo>
                  <a:lnTo>
                    <a:pt x="30238" y="61226"/>
                  </a:lnTo>
                  <a:lnTo>
                    <a:pt x="33337" y="62661"/>
                  </a:lnTo>
                  <a:lnTo>
                    <a:pt x="36715" y="68262"/>
                  </a:lnTo>
                  <a:lnTo>
                    <a:pt x="37553" y="72542"/>
                  </a:lnTo>
                  <a:lnTo>
                    <a:pt x="37553" y="83820"/>
                  </a:lnTo>
                  <a:lnTo>
                    <a:pt x="37007" y="87795"/>
                  </a:lnTo>
                  <a:lnTo>
                    <a:pt x="34785" y="92684"/>
                  </a:lnTo>
                  <a:lnTo>
                    <a:pt x="32588" y="93903"/>
                  </a:lnTo>
                  <a:lnTo>
                    <a:pt x="26022" y="93903"/>
                  </a:lnTo>
                  <a:lnTo>
                    <a:pt x="23749" y="92710"/>
                  </a:lnTo>
                  <a:lnTo>
                    <a:pt x="21259" y="87909"/>
                  </a:lnTo>
                  <a:lnTo>
                    <a:pt x="20599" y="83959"/>
                  </a:lnTo>
                  <a:lnTo>
                    <a:pt x="20510" y="74853"/>
                  </a:lnTo>
                  <a:lnTo>
                    <a:pt x="0" y="74853"/>
                  </a:lnTo>
                  <a:lnTo>
                    <a:pt x="0" y="88976"/>
                  </a:lnTo>
                  <a:lnTo>
                    <a:pt x="2260" y="97002"/>
                  </a:lnTo>
                  <a:lnTo>
                    <a:pt x="6794" y="102692"/>
                  </a:lnTo>
                  <a:lnTo>
                    <a:pt x="11315" y="108381"/>
                  </a:lnTo>
                  <a:lnTo>
                    <a:pt x="18732" y="111213"/>
                  </a:lnTo>
                  <a:lnTo>
                    <a:pt x="39065" y="111213"/>
                  </a:lnTo>
                  <a:lnTo>
                    <a:pt x="46393" y="108267"/>
                  </a:lnTo>
                  <a:lnTo>
                    <a:pt x="55626" y="96456"/>
                  </a:lnTo>
                  <a:lnTo>
                    <a:pt x="57937" y="88303"/>
                  </a:lnTo>
                  <a:lnTo>
                    <a:pt x="57937" y="77927"/>
                  </a:lnTo>
                  <a:lnTo>
                    <a:pt x="57073" y="68694"/>
                  </a:lnTo>
                  <a:lnTo>
                    <a:pt x="54508" y="61366"/>
                  </a:lnTo>
                  <a:lnTo>
                    <a:pt x="50215" y="55968"/>
                  </a:lnTo>
                  <a:lnTo>
                    <a:pt x="44221" y="52476"/>
                  </a:lnTo>
                  <a:lnTo>
                    <a:pt x="48221" y="51409"/>
                  </a:lnTo>
                  <a:lnTo>
                    <a:pt x="51498" y="48768"/>
                  </a:lnTo>
                  <a:lnTo>
                    <a:pt x="56654" y="40335"/>
                  </a:lnTo>
                  <a:lnTo>
                    <a:pt x="57937" y="35115"/>
                  </a:lnTo>
                  <a:lnTo>
                    <a:pt x="57937" y="19583"/>
                  </a:lnTo>
                  <a:close/>
                </a:path>
                <a:path w="348615" h="111760">
                  <a:moveTo>
                    <a:pt x="124752" y="31699"/>
                  </a:moveTo>
                  <a:lnTo>
                    <a:pt x="112179" y="15417"/>
                  </a:lnTo>
                  <a:lnTo>
                    <a:pt x="111353" y="14503"/>
                  </a:lnTo>
                  <a:lnTo>
                    <a:pt x="110312" y="12801"/>
                  </a:lnTo>
                  <a:lnTo>
                    <a:pt x="110045" y="11709"/>
                  </a:lnTo>
                  <a:lnTo>
                    <a:pt x="110045" y="9258"/>
                  </a:lnTo>
                  <a:lnTo>
                    <a:pt x="110337" y="8356"/>
                  </a:lnTo>
                  <a:lnTo>
                    <a:pt x="111518" y="7010"/>
                  </a:lnTo>
                  <a:lnTo>
                    <a:pt x="112369" y="6642"/>
                  </a:lnTo>
                  <a:lnTo>
                    <a:pt x="114134" y="6527"/>
                  </a:lnTo>
                  <a:lnTo>
                    <a:pt x="114693" y="6616"/>
                  </a:lnTo>
                  <a:lnTo>
                    <a:pt x="117602" y="13347"/>
                  </a:lnTo>
                  <a:lnTo>
                    <a:pt x="124028" y="12065"/>
                  </a:lnTo>
                  <a:lnTo>
                    <a:pt x="115112" y="914"/>
                  </a:lnTo>
                  <a:lnTo>
                    <a:pt x="110324" y="965"/>
                  </a:lnTo>
                  <a:lnTo>
                    <a:pt x="107746" y="1866"/>
                  </a:lnTo>
                  <a:lnTo>
                    <a:pt x="103987" y="5410"/>
                  </a:lnTo>
                  <a:lnTo>
                    <a:pt x="103035" y="7899"/>
                  </a:lnTo>
                  <a:lnTo>
                    <a:pt x="103035" y="13360"/>
                  </a:lnTo>
                  <a:lnTo>
                    <a:pt x="103428" y="15240"/>
                  </a:lnTo>
                  <a:lnTo>
                    <a:pt x="104978" y="18237"/>
                  </a:lnTo>
                  <a:lnTo>
                    <a:pt x="106172" y="19685"/>
                  </a:lnTo>
                  <a:lnTo>
                    <a:pt x="113182" y="25768"/>
                  </a:lnTo>
                  <a:lnTo>
                    <a:pt x="114973" y="27419"/>
                  </a:lnTo>
                  <a:lnTo>
                    <a:pt x="116065" y="28625"/>
                  </a:lnTo>
                  <a:lnTo>
                    <a:pt x="116547" y="29413"/>
                  </a:lnTo>
                  <a:lnTo>
                    <a:pt x="117373" y="31318"/>
                  </a:lnTo>
                  <a:lnTo>
                    <a:pt x="117576" y="32359"/>
                  </a:lnTo>
                  <a:lnTo>
                    <a:pt x="117576" y="34683"/>
                  </a:lnTo>
                  <a:lnTo>
                    <a:pt x="117309" y="35610"/>
                  </a:lnTo>
                  <a:lnTo>
                    <a:pt x="116205" y="37007"/>
                  </a:lnTo>
                  <a:lnTo>
                    <a:pt x="115354" y="37350"/>
                  </a:lnTo>
                  <a:lnTo>
                    <a:pt x="111252" y="37350"/>
                  </a:lnTo>
                  <a:lnTo>
                    <a:pt x="109689" y="34632"/>
                  </a:lnTo>
                  <a:lnTo>
                    <a:pt x="109524" y="29184"/>
                  </a:lnTo>
                  <a:lnTo>
                    <a:pt x="102997" y="30543"/>
                  </a:lnTo>
                  <a:lnTo>
                    <a:pt x="103352" y="38925"/>
                  </a:lnTo>
                  <a:lnTo>
                    <a:pt x="107162" y="43129"/>
                  </a:lnTo>
                  <a:lnTo>
                    <a:pt x="114427" y="43129"/>
                  </a:lnTo>
                  <a:lnTo>
                    <a:pt x="117513" y="43129"/>
                  </a:lnTo>
                  <a:lnTo>
                    <a:pt x="120002" y="42189"/>
                  </a:lnTo>
                  <a:lnTo>
                    <a:pt x="123799" y="38442"/>
                  </a:lnTo>
                  <a:lnTo>
                    <a:pt x="124752" y="36004"/>
                  </a:lnTo>
                  <a:lnTo>
                    <a:pt x="124752" y="31699"/>
                  </a:lnTo>
                  <a:close/>
                </a:path>
                <a:path w="348615" h="111760">
                  <a:moveTo>
                    <a:pt x="125349" y="68783"/>
                  </a:moveTo>
                  <a:lnTo>
                    <a:pt x="118402" y="68783"/>
                  </a:lnTo>
                  <a:lnTo>
                    <a:pt x="113538" y="85191"/>
                  </a:lnTo>
                  <a:lnTo>
                    <a:pt x="108432" y="68783"/>
                  </a:lnTo>
                  <a:lnTo>
                    <a:pt x="101422" y="68783"/>
                  </a:lnTo>
                  <a:lnTo>
                    <a:pt x="109829" y="94310"/>
                  </a:lnTo>
                  <a:lnTo>
                    <a:pt x="109829" y="110007"/>
                  </a:lnTo>
                  <a:lnTo>
                    <a:pt x="116992" y="110007"/>
                  </a:lnTo>
                  <a:lnTo>
                    <a:pt x="116992" y="94310"/>
                  </a:lnTo>
                  <a:lnTo>
                    <a:pt x="125349" y="68783"/>
                  </a:lnTo>
                  <a:close/>
                </a:path>
                <a:path w="348615" h="111760">
                  <a:moveTo>
                    <a:pt x="151320" y="42633"/>
                  </a:moveTo>
                  <a:lnTo>
                    <a:pt x="149377" y="33058"/>
                  </a:lnTo>
                  <a:lnTo>
                    <a:pt x="148386" y="28168"/>
                  </a:lnTo>
                  <a:lnTo>
                    <a:pt x="144957" y="11226"/>
                  </a:lnTo>
                  <a:lnTo>
                    <a:pt x="142976" y="1409"/>
                  </a:lnTo>
                  <a:lnTo>
                    <a:pt x="141859" y="1409"/>
                  </a:lnTo>
                  <a:lnTo>
                    <a:pt x="141859" y="28168"/>
                  </a:lnTo>
                  <a:lnTo>
                    <a:pt x="136334" y="28168"/>
                  </a:lnTo>
                  <a:lnTo>
                    <a:pt x="139103" y="11226"/>
                  </a:lnTo>
                  <a:lnTo>
                    <a:pt x="141859" y="28168"/>
                  </a:lnTo>
                  <a:lnTo>
                    <a:pt x="141859" y="1409"/>
                  </a:lnTo>
                  <a:lnTo>
                    <a:pt x="135140" y="1409"/>
                  </a:lnTo>
                  <a:lnTo>
                    <a:pt x="126758" y="42633"/>
                  </a:lnTo>
                  <a:lnTo>
                    <a:pt x="133845" y="42633"/>
                  </a:lnTo>
                  <a:lnTo>
                    <a:pt x="135534" y="33058"/>
                  </a:lnTo>
                  <a:lnTo>
                    <a:pt x="142671" y="33058"/>
                  </a:lnTo>
                  <a:lnTo>
                    <a:pt x="144348" y="42633"/>
                  </a:lnTo>
                  <a:lnTo>
                    <a:pt x="151320" y="42633"/>
                  </a:lnTo>
                  <a:close/>
                </a:path>
                <a:path w="348615" h="111760">
                  <a:moveTo>
                    <a:pt x="164223" y="95034"/>
                  </a:moveTo>
                  <a:lnTo>
                    <a:pt x="157060" y="87858"/>
                  </a:lnTo>
                  <a:lnTo>
                    <a:pt x="157060" y="100380"/>
                  </a:lnTo>
                  <a:lnTo>
                    <a:pt x="156629" y="102095"/>
                  </a:lnTo>
                  <a:lnTo>
                    <a:pt x="154901" y="104190"/>
                  </a:lnTo>
                  <a:lnTo>
                    <a:pt x="153352" y="104711"/>
                  </a:lnTo>
                  <a:lnTo>
                    <a:pt x="148348" y="104711"/>
                  </a:lnTo>
                  <a:lnTo>
                    <a:pt x="148348" y="90881"/>
                  </a:lnTo>
                  <a:lnTo>
                    <a:pt x="153009" y="90881"/>
                  </a:lnTo>
                  <a:lnTo>
                    <a:pt x="154635" y="91452"/>
                  </a:lnTo>
                  <a:lnTo>
                    <a:pt x="156565" y="93687"/>
                  </a:lnTo>
                  <a:lnTo>
                    <a:pt x="156946" y="95034"/>
                  </a:lnTo>
                  <a:lnTo>
                    <a:pt x="157060" y="100380"/>
                  </a:lnTo>
                  <a:lnTo>
                    <a:pt x="157060" y="87858"/>
                  </a:lnTo>
                  <a:lnTo>
                    <a:pt x="160985" y="87236"/>
                  </a:lnTo>
                  <a:lnTo>
                    <a:pt x="162166" y="85585"/>
                  </a:lnTo>
                  <a:lnTo>
                    <a:pt x="163004" y="84391"/>
                  </a:lnTo>
                  <a:lnTo>
                    <a:pt x="163042" y="77292"/>
                  </a:lnTo>
                  <a:lnTo>
                    <a:pt x="162763" y="75641"/>
                  </a:lnTo>
                  <a:lnTo>
                    <a:pt x="156476" y="69430"/>
                  </a:lnTo>
                  <a:lnTo>
                    <a:pt x="156476" y="81635"/>
                  </a:lnTo>
                  <a:lnTo>
                    <a:pt x="156070" y="83223"/>
                  </a:lnTo>
                  <a:lnTo>
                    <a:pt x="154406" y="85115"/>
                  </a:lnTo>
                  <a:lnTo>
                    <a:pt x="152895" y="85585"/>
                  </a:lnTo>
                  <a:lnTo>
                    <a:pt x="148348" y="85585"/>
                  </a:lnTo>
                  <a:lnTo>
                    <a:pt x="148348" y="74053"/>
                  </a:lnTo>
                  <a:lnTo>
                    <a:pt x="150710" y="74053"/>
                  </a:lnTo>
                  <a:lnTo>
                    <a:pt x="156476" y="81635"/>
                  </a:lnTo>
                  <a:lnTo>
                    <a:pt x="156476" y="69430"/>
                  </a:lnTo>
                  <a:lnTo>
                    <a:pt x="154508" y="68961"/>
                  </a:lnTo>
                  <a:lnTo>
                    <a:pt x="152844" y="68783"/>
                  </a:lnTo>
                  <a:lnTo>
                    <a:pt x="140843" y="68783"/>
                  </a:lnTo>
                  <a:lnTo>
                    <a:pt x="140843" y="110007"/>
                  </a:lnTo>
                  <a:lnTo>
                    <a:pt x="156464" y="110007"/>
                  </a:lnTo>
                  <a:lnTo>
                    <a:pt x="159334" y="108991"/>
                  </a:lnTo>
                  <a:lnTo>
                    <a:pt x="163283" y="104927"/>
                  </a:lnTo>
                  <a:lnTo>
                    <a:pt x="163360" y="104711"/>
                  </a:lnTo>
                  <a:lnTo>
                    <a:pt x="164223" y="102095"/>
                  </a:lnTo>
                  <a:lnTo>
                    <a:pt x="164223" y="95034"/>
                  </a:lnTo>
                  <a:close/>
                </a:path>
                <a:path w="348615" h="111760">
                  <a:moveTo>
                    <a:pt x="172504" y="37439"/>
                  </a:moveTo>
                  <a:lnTo>
                    <a:pt x="162623" y="37439"/>
                  </a:lnTo>
                  <a:lnTo>
                    <a:pt x="162623" y="1409"/>
                  </a:lnTo>
                  <a:lnTo>
                    <a:pt x="155117" y="1409"/>
                  </a:lnTo>
                  <a:lnTo>
                    <a:pt x="155117" y="42633"/>
                  </a:lnTo>
                  <a:lnTo>
                    <a:pt x="172504" y="42633"/>
                  </a:lnTo>
                  <a:lnTo>
                    <a:pt x="172504" y="37439"/>
                  </a:lnTo>
                  <a:close/>
                </a:path>
                <a:path w="348615" h="111760">
                  <a:moveTo>
                    <a:pt x="176504" y="68783"/>
                  </a:moveTo>
                  <a:lnTo>
                    <a:pt x="169100" y="68783"/>
                  </a:lnTo>
                  <a:lnTo>
                    <a:pt x="169100" y="110007"/>
                  </a:lnTo>
                  <a:lnTo>
                    <a:pt x="176504" y="110007"/>
                  </a:lnTo>
                  <a:lnTo>
                    <a:pt x="176504" y="68783"/>
                  </a:lnTo>
                  <a:close/>
                </a:path>
                <a:path w="348615" h="111760">
                  <a:moveTo>
                    <a:pt x="199072" y="1397"/>
                  </a:moveTo>
                  <a:lnTo>
                    <a:pt x="191795" y="1397"/>
                  </a:lnTo>
                  <a:lnTo>
                    <a:pt x="191795" y="29552"/>
                  </a:lnTo>
                  <a:lnTo>
                    <a:pt x="191693" y="32689"/>
                  </a:lnTo>
                  <a:lnTo>
                    <a:pt x="188277" y="37503"/>
                  </a:lnTo>
                  <a:lnTo>
                    <a:pt x="186753" y="37503"/>
                  </a:lnTo>
                  <a:lnTo>
                    <a:pt x="183184" y="1397"/>
                  </a:lnTo>
                  <a:lnTo>
                    <a:pt x="175907" y="1397"/>
                  </a:lnTo>
                  <a:lnTo>
                    <a:pt x="175907" y="30657"/>
                  </a:lnTo>
                  <a:lnTo>
                    <a:pt x="176009" y="32308"/>
                  </a:lnTo>
                  <a:lnTo>
                    <a:pt x="185674" y="43129"/>
                  </a:lnTo>
                  <a:lnTo>
                    <a:pt x="187515" y="43129"/>
                  </a:lnTo>
                  <a:lnTo>
                    <a:pt x="189344" y="43129"/>
                  </a:lnTo>
                  <a:lnTo>
                    <a:pt x="199072" y="30657"/>
                  </a:lnTo>
                  <a:lnTo>
                    <a:pt x="199072" y="1397"/>
                  </a:lnTo>
                  <a:close/>
                </a:path>
                <a:path w="348615" h="111760">
                  <a:moveTo>
                    <a:pt x="199974" y="104813"/>
                  </a:moveTo>
                  <a:lnTo>
                    <a:pt x="190093" y="104813"/>
                  </a:lnTo>
                  <a:lnTo>
                    <a:pt x="190093" y="91211"/>
                  </a:lnTo>
                  <a:lnTo>
                    <a:pt x="197802" y="91211"/>
                  </a:lnTo>
                  <a:lnTo>
                    <a:pt x="197802" y="85915"/>
                  </a:lnTo>
                  <a:lnTo>
                    <a:pt x="190093" y="85915"/>
                  </a:lnTo>
                  <a:lnTo>
                    <a:pt x="190093" y="74079"/>
                  </a:lnTo>
                  <a:lnTo>
                    <a:pt x="199847" y="74079"/>
                  </a:lnTo>
                  <a:lnTo>
                    <a:pt x="199847" y="68783"/>
                  </a:lnTo>
                  <a:lnTo>
                    <a:pt x="182587" y="68783"/>
                  </a:lnTo>
                  <a:lnTo>
                    <a:pt x="182587" y="110007"/>
                  </a:lnTo>
                  <a:lnTo>
                    <a:pt x="199974" y="110007"/>
                  </a:lnTo>
                  <a:lnTo>
                    <a:pt x="199974" y="104813"/>
                  </a:lnTo>
                  <a:close/>
                </a:path>
                <a:path w="348615" h="111760">
                  <a:moveTo>
                    <a:pt x="225526" y="68783"/>
                  </a:moveTo>
                  <a:lnTo>
                    <a:pt x="219303" y="68783"/>
                  </a:lnTo>
                  <a:lnTo>
                    <a:pt x="219303" y="92125"/>
                  </a:lnTo>
                  <a:lnTo>
                    <a:pt x="209207" y="68783"/>
                  </a:lnTo>
                  <a:lnTo>
                    <a:pt x="204038" y="68783"/>
                  </a:lnTo>
                  <a:lnTo>
                    <a:pt x="204038" y="110007"/>
                  </a:lnTo>
                  <a:lnTo>
                    <a:pt x="210400" y="110007"/>
                  </a:lnTo>
                  <a:lnTo>
                    <a:pt x="210400" y="85471"/>
                  </a:lnTo>
                  <a:lnTo>
                    <a:pt x="220599" y="110007"/>
                  </a:lnTo>
                  <a:lnTo>
                    <a:pt x="225526" y="110007"/>
                  </a:lnTo>
                  <a:lnTo>
                    <a:pt x="225526" y="68783"/>
                  </a:lnTo>
                  <a:close/>
                </a:path>
                <a:path w="348615" h="111760">
                  <a:moveTo>
                    <a:pt x="227330" y="31483"/>
                  </a:moveTo>
                  <a:lnTo>
                    <a:pt x="227215" y="11036"/>
                  </a:lnTo>
                  <a:lnTo>
                    <a:pt x="227114" y="10045"/>
                  </a:lnTo>
                  <a:lnTo>
                    <a:pt x="226263" y="6908"/>
                  </a:lnTo>
                  <a:lnTo>
                    <a:pt x="226187" y="6781"/>
                  </a:lnTo>
                  <a:lnTo>
                    <a:pt x="225552" y="5588"/>
                  </a:lnTo>
                  <a:lnTo>
                    <a:pt x="223532" y="3441"/>
                  </a:lnTo>
                  <a:lnTo>
                    <a:pt x="222186" y="2654"/>
                  </a:lnTo>
                  <a:lnTo>
                    <a:pt x="219646" y="1905"/>
                  </a:lnTo>
                  <a:lnTo>
                    <a:pt x="219646" y="31483"/>
                  </a:lnTo>
                  <a:lnTo>
                    <a:pt x="219494" y="33477"/>
                  </a:lnTo>
                  <a:lnTo>
                    <a:pt x="215061" y="37363"/>
                  </a:lnTo>
                  <a:lnTo>
                    <a:pt x="212178" y="37363"/>
                  </a:lnTo>
                  <a:lnTo>
                    <a:pt x="212178" y="6781"/>
                  </a:lnTo>
                  <a:lnTo>
                    <a:pt x="215087" y="6781"/>
                  </a:lnTo>
                  <a:lnTo>
                    <a:pt x="219646" y="31483"/>
                  </a:lnTo>
                  <a:lnTo>
                    <a:pt x="219646" y="1905"/>
                  </a:lnTo>
                  <a:lnTo>
                    <a:pt x="218833" y="1651"/>
                  </a:lnTo>
                  <a:lnTo>
                    <a:pt x="216750" y="1409"/>
                  </a:lnTo>
                  <a:lnTo>
                    <a:pt x="204673" y="1409"/>
                  </a:lnTo>
                  <a:lnTo>
                    <a:pt x="204673" y="42633"/>
                  </a:lnTo>
                  <a:lnTo>
                    <a:pt x="216954" y="42633"/>
                  </a:lnTo>
                  <a:lnTo>
                    <a:pt x="225933" y="37363"/>
                  </a:lnTo>
                  <a:lnTo>
                    <a:pt x="226187" y="36868"/>
                  </a:lnTo>
                  <a:lnTo>
                    <a:pt x="226390" y="36207"/>
                  </a:lnTo>
                  <a:lnTo>
                    <a:pt x="227114" y="33477"/>
                  </a:lnTo>
                  <a:lnTo>
                    <a:pt x="227330" y="31483"/>
                  </a:lnTo>
                  <a:close/>
                </a:path>
                <a:path w="348615" h="111760">
                  <a:moveTo>
                    <a:pt x="248818" y="104813"/>
                  </a:moveTo>
                  <a:lnTo>
                    <a:pt x="238937" y="104813"/>
                  </a:lnTo>
                  <a:lnTo>
                    <a:pt x="238937" y="91211"/>
                  </a:lnTo>
                  <a:lnTo>
                    <a:pt x="246646" y="91211"/>
                  </a:lnTo>
                  <a:lnTo>
                    <a:pt x="246646" y="85915"/>
                  </a:lnTo>
                  <a:lnTo>
                    <a:pt x="238937" y="85915"/>
                  </a:lnTo>
                  <a:lnTo>
                    <a:pt x="238937" y="74079"/>
                  </a:lnTo>
                  <a:lnTo>
                    <a:pt x="248691" y="74079"/>
                  </a:lnTo>
                  <a:lnTo>
                    <a:pt x="248691" y="68783"/>
                  </a:lnTo>
                  <a:lnTo>
                    <a:pt x="231432" y="68783"/>
                  </a:lnTo>
                  <a:lnTo>
                    <a:pt x="231432" y="110007"/>
                  </a:lnTo>
                  <a:lnTo>
                    <a:pt x="248818" y="110007"/>
                  </a:lnTo>
                  <a:lnTo>
                    <a:pt x="248818" y="104813"/>
                  </a:lnTo>
                  <a:close/>
                </a:path>
                <a:path w="348615" h="111760">
                  <a:moveTo>
                    <a:pt x="273608" y="99072"/>
                  </a:moveTo>
                  <a:lnTo>
                    <a:pt x="261023" y="82791"/>
                  </a:lnTo>
                  <a:lnTo>
                    <a:pt x="260210" y="81876"/>
                  </a:lnTo>
                  <a:lnTo>
                    <a:pt x="259168" y="80175"/>
                  </a:lnTo>
                  <a:lnTo>
                    <a:pt x="258902" y="79082"/>
                  </a:lnTo>
                  <a:lnTo>
                    <a:pt x="258902" y="76631"/>
                  </a:lnTo>
                  <a:lnTo>
                    <a:pt x="259194" y="75730"/>
                  </a:lnTo>
                  <a:lnTo>
                    <a:pt x="260375" y="74383"/>
                  </a:lnTo>
                  <a:lnTo>
                    <a:pt x="261226" y="74015"/>
                  </a:lnTo>
                  <a:lnTo>
                    <a:pt x="262991" y="73901"/>
                  </a:lnTo>
                  <a:lnTo>
                    <a:pt x="263550" y="73990"/>
                  </a:lnTo>
                  <a:lnTo>
                    <a:pt x="266458" y="80708"/>
                  </a:lnTo>
                  <a:lnTo>
                    <a:pt x="272884" y="79451"/>
                  </a:lnTo>
                  <a:lnTo>
                    <a:pt x="263969" y="68287"/>
                  </a:lnTo>
                  <a:lnTo>
                    <a:pt x="259181" y="68338"/>
                  </a:lnTo>
                  <a:lnTo>
                    <a:pt x="256603" y="69253"/>
                  </a:lnTo>
                  <a:lnTo>
                    <a:pt x="252831" y="72796"/>
                  </a:lnTo>
                  <a:lnTo>
                    <a:pt x="251891" y="75285"/>
                  </a:lnTo>
                  <a:lnTo>
                    <a:pt x="251891" y="80733"/>
                  </a:lnTo>
                  <a:lnTo>
                    <a:pt x="252285" y="82613"/>
                  </a:lnTo>
                  <a:lnTo>
                    <a:pt x="253834" y="85610"/>
                  </a:lnTo>
                  <a:lnTo>
                    <a:pt x="255028" y="87058"/>
                  </a:lnTo>
                  <a:lnTo>
                    <a:pt x="262039" y="93141"/>
                  </a:lnTo>
                  <a:lnTo>
                    <a:pt x="263829" y="94792"/>
                  </a:lnTo>
                  <a:lnTo>
                    <a:pt x="264922" y="95999"/>
                  </a:lnTo>
                  <a:lnTo>
                    <a:pt x="265404" y="96786"/>
                  </a:lnTo>
                  <a:lnTo>
                    <a:pt x="266230" y="98691"/>
                  </a:lnTo>
                  <a:lnTo>
                    <a:pt x="266433" y="99733"/>
                  </a:lnTo>
                  <a:lnTo>
                    <a:pt x="266433" y="102057"/>
                  </a:lnTo>
                  <a:lnTo>
                    <a:pt x="266166" y="102997"/>
                  </a:lnTo>
                  <a:lnTo>
                    <a:pt x="265049" y="104381"/>
                  </a:lnTo>
                  <a:lnTo>
                    <a:pt x="264210" y="104736"/>
                  </a:lnTo>
                  <a:lnTo>
                    <a:pt x="260108" y="104736"/>
                  </a:lnTo>
                  <a:lnTo>
                    <a:pt x="258546" y="102006"/>
                  </a:lnTo>
                  <a:lnTo>
                    <a:pt x="258381" y="96558"/>
                  </a:lnTo>
                  <a:lnTo>
                    <a:pt x="251841" y="97929"/>
                  </a:lnTo>
                  <a:lnTo>
                    <a:pt x="252209" y="106311"/>
                  </a:lnTo>
                  <a:lnTo>
                    <a:pt x="256019" y="110502"/>
                  </a:lnTo>
                  <a:lnTo>
                    <a:pt x="263283" y="110502"/>
                  </a:lnTo>
                  <a:lnTo>
                    <a:pt x="266369" y="110502"/>
                  </a:lnTo>
                  <a:lnTo>
                    <a:pt x="268859" y="109562"/>
                  </a:lnTo>
                  <a:lnTo>
                    <a:pt x="272656" y="105816"/>
                  </a:lnTo>
                  <a:lnTo>
                    <a:pt x="273608" y="103378"/>
                  </a:lnTo>
                  <a:lnTo>
                    <a:pt x="273608" y="99072"/>
                  </a:lnTo>
                  <a:close/>
                </a:path>
                <a:path w="348615" h="111760">
                  <a:moveTo>
                    <a:pt x="295973" y="68783"/>
                  </a:moveTo>
                  <a:lnTo>
                    <a:pt x="274866" y="68783"/>
                  </a:lnTo>
                  <a:lnTo>
                    <a:pt x="274866" y="74320"/>
                  </a:lnTo>
                  <a:lnTo>
                    <a:pt x="281774" y="74320"/>
                  </a:lnTo>
                  <a:lnTo>
                    <a:pt x="281774" y="110007"/>
                  </a:lnTo>
                  <a:lnTo>
                    <a:pt x="289280" y="110007"/>
                  </a:lnTo>
                  <a:lnTo>
                    <a:pt x="289280" y="74320"/>
                  </a:lnTo>
                  <a:lnTo>
                    <a:pt x="295973" y="74320"/>
                  </a:lnTo>
                  <a:lnTo>
                    <a:pt x="295973" y="68783"/>
                  </a:lnTo>
                  <a:close/>
                </a:path>
                <a:path w="348615" h="111760">
                  <a:moveTo>
                    <a:pt x="321221" y="110007"/>
                  </a:moveTo>
                  <a:lnTo>
                    <a:pt x="319290" y="100431"/>
                  </a:lnTo>
                  <a:lnTo>
                    <a:pt x="318300" y="95542"/>
                  </a:lnTo>
                  <a:lnTo>
                    <a:pt x="314871" y="78600"/>
                  </a:lnTo>
                  <a:lnTo>
                    <a:pt x="312877" y="68783"/>
                  </a:lnTo>
                  <a:lnTo>
                    <a:pt x="311759" y="68783"/>
                  </a:lnTo>
                  <a:lnTo>
                    <a:pt x="311759" y="95542"/>
                  </a:lnTo>
                  <a:lnTo>
                    <a:pt x="306235" y="95542"/>
                  </a:lnTo>
                  <a:lnTo>
                    <a:pt x="309003" y="78600"/>
                  </a:lnTo>
                  <a:lnTo>
                    <a:pt x="311759" y="95542"/>
                  </a:lnTo>
                  <a:lnTo>
                    <a:pt x="311759" y="68783"/>
                  </a:lnTo>
                  <a:lnTo>
                    <a:pt x="305041" y="68783"/>
                  </a:lnTo>
                  <a:lnTo>
                    <a:pt x="296659" y="110007"/>
                  </a:lnTo>
                  <a:lnTo>
                    <a:pt x="303745" y="110007"/>
                  </a:lnTo>
                  <a:lnTo>
                    <a:pt x="305435" y="100431"/>
                  </a:lnTo>
                  <a:lnTo>
                    <a:pt x="312572" y="100431"/>
                  </a:lnTo>
                  <a:lnTo>
                    <a:pt x="314236" y="110007"/>
                  </a:lnTo>
                  <a:lnTo>
                    <a:pt x="321221" y="110007"/>
                  </a:lnTo>
                  <a:close/>
                </a:path>
                <a:path w="348615" h="111760">
                  <a:moveTo>
                    <a:pt x="348335" y="110007"/>
                  </a:moveTo>
                  <a:lnTo>
                    <a:pt x="343027" y="91186"/>
                  </a:lnTo>
                  <a:lnTo>
                    <a:pt x="342607" y="89700"/>
                  </a:lnTo>
                  <a:lnTo>
                    <a:pt x="344385" y="88950"/>
                  </a:lnTo>
                  <a:lnTo>
                    <a:pt x="345655" y="87757"/>
                  </a:lnTo>
                  <a:lnTo>
                    <a:pt x="346303" y="86385"/>
                  </a:lnTo>
                  <a:lnTo>
                    <a:pt x="347205" y="84480"/>
                  </a:lnTo>
                  <a:lnTo>
                    <a:pt x="347573" y="82410"/>
                  </a:lnTo>
                  <a:lnTo>
                    <a:pt x="347586" y="77711"/>
                  </a:lnTo>
                  <a:lnTo>
                    <a:pt x="347294" y="75946"/>
                  </a:lnTo>
                  <a:lnTo>
                    <a:pt x="346494" y="73952"/>
                  </a:lnTo>
                  <a:lnTo>
                    <a:pt x="346151" y="73088"/>
                  </a:lnTo>
                  <a:lnTo>
                    <a:pt x="345287" y="71945"/>
                  </a:lnTo>
                  <a:lnTo>
                    <a:pt x="342988" y="70269"/>
                  </a:lnTo>
                  <a:lnTo>
                    <a:pt x="341630" y="69684"/>
                  </a:lnTo>
                  <a:lnTo>
                    <a:pt x="340499" y="69430"/>
                  </a:lnTo>
                  <a:lnTo>
                    <a:pt x="340499" y="82410"/>
                  </a:lnTo>
                  <a:lnTo>
                    <a:pt x="340029" y="84023"/>
                  </a:lnTo>
                  <a:lnTo>
                    <a:pt x="338150" y="85915"/>
                  </a:lnTo>
                  <a:lnTo>
                    <a:pt x="336575" y="86385"/>
                  </a:lnTo>
                  <a:lnTo>
                    <a:pt x="332536" y="86385"/>
                  </a:lnTo>
                  <a:lnTo>
                    <a:pt x="332536" y="73952"/>
                  </a:lnTo>
                  <a:lnTo>
                    <a:pt x="336969" y="73952"/>
                  </a:lnTo>
                  <a:lnTo>
                    <a:pt x="338467" y="74434"/>
                  </a:lnTo>
                  <a:lnTo>
                    <a:pt x="340093" y="76339"/>
                  </a:lnTo>
                  <a:lnTo>
                    <a:pt x="340448" y="77711"/>
                  </a:lnTo>
                  <a:lnTo>
                    <a:pt x="340499" y="82410"/>
                  </a:lnTo>
                  <a:lnTo>
                    <a:pt x="340499" y="69430"/>
                  </a:lnTo>
                  <a:lnTo>
                    <a:pt x="338518" y="68961"/>
                  </a:lnTo>
                  <a:lnTo>
                    <a:pt x="336651" y="68783"/>
                  </a:lnTo>
                  <a:lnTo>
                    <a:pt x="325031" y="68783"/>
                  </a:lnTo>
                  <a:lnTo>
                    <a:pt x="325031" y="110007"/>
                  </a:lnTo>
                  <a:lnTo>
                    <a:pt x="332536" y="110007"/>
                  </a:lnTo>
                  <a:lnTo>
                    <a:pt x="332536" y="91186"/>
                  </a:lnTo>
                  <a:lnTo>
                    <a:pt x="335876" y="91186"/>
                  </a:lnTo>
                  <a:lnTo>
                    <a:pt x="340791" y="110007"/>
                  </a:lnTo>
                  <a:lnTo>
                    <a:pt x="348335" y="110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4817" y="2304044"/>
              <a:ext cx="96100" cy="893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79821" y="2191802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69" h="267335">
                  <a:moveTo>
                    <a:pt x="289966" y="0"/>
                  </a:moveTo>
                  <a:lnTo>
                    <a:pt x="284581" y="406"/>
                  </a:lnTo>
                  <a:lnTo>
                    <a:pt x="282295" y="2247"/>
                  </a:lnTo>
                  <a:lnTo>
                    <a:pt x="213207" y="231724"/>
                  </a:lnTo>
                  <a:lnTo>
                    <a:pt x="193992" y="119811"/>
                  </a:lnTo>
                  <a:lnTo>
                    <a:pt x="191833" y="117665"/>
                  </a:lnTo>
                  <a:lnTo>
                    <a:pt x="186321" y="116763"/>
                  </a:lnTo>
                  <a:lnTo>
                    <a:pt x="183591" y="118097"/>
                  </a:lnTo>
                  <a:lnTo>
                    <a:pt x="152031" y="176618"/>
                  </a:lnTo>
                  <a:lnTo>
                    <a:pt x="138201" y="79933"/>
                  </a:lnTo>
                  <a:lnTo>
                    <a:pt x="135928" y="77673"/>
                  </a:lnTo>
                  <a:lnTo>
                    <a:pt x="130149" y="76873"/>
                  </a:lnTo>
                  <a:lnTo>
                    <a:pt x="127342" y="78422"/>
                  </a:lnTo>
                  <a:lnTo>
                    <a:pt x="94843" y="151434"/>
                  </a:lnTo>
                  <a:lnTo>
                    <a:pt x="2933" y="151434"/>
                  </a:lnTo>
                  <a:lnTo>
                    <a:pt x="0" y="154368"/>
                  </a:lnTo>
                  <a:lnTo>
                    <a:pt x="0" y="161594"/>
                  </a:lnTo>
                  <a:lnTo>
                    <a:pt x="2933" y="164515"/>
                  </a:lnTo>
                  <a:lnTo>
                    <a:pt x="101676" y="164515"/>
                  </a:lnTo>
                  <a:lnTo>
                    <a:pt x="104012" y="163004"/>
                  </a:lnTo>
                  <a:lnTo>
                    <a:pt x="128866" y="107162"/>
                  </a:lnTo>
                  <a:lnTo>
                    <a:pt x="142290" y="200913"/>
                  </a:lnTo>
                  <a:lnTo>
                    <a:pt x="144437" y="203136"/>
                  </a:lnTo>
                  <a:lnTo>
                    <a:pt x="149974" y="204127"/>
                  </a:lnTo>
                  <a:lnTo>
                    <a:pt x="152780" y="202780"/>
                  </a:lnTo>
                  <a:lnTo>
                    <a:pt x="184784" y="143459"/>
                  </a:lnTo>
                  <a:lnTo>
                    <a:pt x="205536" y="264312"/>
                  </a:lnTo>
                  <a:lnTo>
                    <a:pt x="208025" y="266560"/>
                  </a:lnTo>
                  <a:lnTo>
                    <a:pt x="211467" y="266763"/>
                  </a:lnTo>
                  <a:lnTo>
                    <a:pt x="214337" y="266763"/>
                  </a:lnTo>
                  <a:lnTo>
                    <a:pt x="216890" y="264883"/>
                  </a:lnTo>
                  <a:lnTo>
                    <a:pt x="289191" y="24714"/>
                  </a:lnTo>
                  <a:lnTo>
                    <a:pt x="319392" y="87325"/>
                  </a:lnTo>
                  <a:lnTo>
                    <a:pt x="323316" y="88684"/>
                  </a:lnTo>
                  <a:lnTo>
                    <a:pt x="329819" y="85547"/>
                  </a:lnTo>
                  <a:lnTo>
                    <a:pt x="331190" y="81648"/>
                  </a:lnTo>
                  <a:lnTo>
                    <a:pt x="292506" y="1447"/>
                  </a:lnTo>
                  <a:lnTo>
                    <a:pt x="2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10026" y="1979091"/>
              <a:ext cx="565785" cy="5657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2846" y="1980361"/>
              <a:ext cx="565785" cy="5645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8573" y="1980361"/>
              <a:ext cx="565784" cy="5645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7217" y="1979091"/>
              <a:ext cx="565785" cy="565785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540004" y="94653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14231"/>
              </p:ext>
            </p:extLst>
          </p:nvPr>
        </p:nvGraphicFramePr>
        <p:xfrm>
          <a:off x="540000" y="952881"/>
          <a:ext cx="6480173" cy="1704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IAAP ADOLFO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POSADA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477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115570" indent="-39878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Selección,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perfecciona-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miento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personal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5.408.696,00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7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204.385.646,00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200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" name="object 34">
            <a:extLst>
              <a:ext uri="{FF2B5EF4-FFF2-40B4-BE49-F238E27FC236}">
                <a16:creationId xmlns:a16="http://schemas.microsoft.com/office/drawing/2014/main" xmlns="" id="{FB39DE4C-DCB0-124E-A591-98A038E5D486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0005" y="720001"/>
            <a:ext cx="0" cy="581660"/>
          </a:xfrm>
          <a:custGeom>
            <a:avLst/>
            <a:gdLst/>
            <a:ahLst/>
            <a:cxnLst/>
            <a:rect l="l" t="t" r="r" b="b"/>
            <a:pathLst>
              <a:path h="581660">
                <a:moveTo>
                  <a:pt x="0" y="0"/>
                </a:moveTo>
                <a:lnTo>
                  <a:pt x="0" y="581304"/>
                </a:lnTo>
                <a:lnTo>
                  <a:pt x="0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60003" y="1695381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400"/>
                </a:moveTo>
                <a:lnTo>
                  <a:pt x="1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B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60003" y="2107908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400"/>
                </a:moveTo>
                <a:lnTo>
                  <a:pt x="1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B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0003" y="2454633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400"/>
                </a:moveTo>
                <a:lnTo>
                  <a:pt x="1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B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0003" y="3006633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400"/>
                </a:moveTo>
                <a:lnTo>
                  <a:pt x="1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B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0003" y="349200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400"/>
                </a:moveTo>
                <a:lnTo>
                  <a:pt x="1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B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0003" y="403200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399"/>
                </a:moveTo>
                <a:lnTo>
                  <a:pt x="1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B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0003" y="444168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400"/>
                </a:moveTo>
                <a:lnTo>
                  <a:pt x="1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BB8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40</a:t>
            </a:r>
            <a:endParaRPr sz="700">
              <a:latin typeface="Helvetica Neue LT Std 67"/>
              <a:cs typeface="Helvetica Neue LT Std 67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915" y="943356"/>
            <a:ext cx="6480002" cy="334033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89835"/>
              </p:ext>
            </p:extLst>
          </p:nvPr>
        </p:nvGraphicFramePr>
        <p:xfrm>
          <a:off x="574078" y="1018234"/>
          <a:ext cx="6294119" cy="3208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6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1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5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1454">
                <a:tc>
                  <a:txBody>
                    <a:bodyPr/>
                    <a:lstStyle/>
                    <a:p>
                      <a:pPr marR="20320" algn="ctr">
                        <a:lnSpc>
                          <a:spcPts val="1160"/>
                        </a:lnSpc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160"/>
                        </a:lnSpc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60"/>
                        </a:lnSpc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ts val="1160"/>
                        </a:lnSpc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160"/>
                        </a:lnSpc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1.921.080,00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R="20320" algn="ctr">
                        <a:lnSpc>
                          <a:spcPts val="1000"/>
                        </a:lnSpc>
                        <a:spcBef>
                          <a:spcPts val="32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INTERVENCIÓN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1000"/>
                        </a:lnSpc>
                        <a:spcBef>
                          <a:spcPts val="3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Control interno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contabilidad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ts val="1000"/>
                        </a:lnSpc>
                        <a:spcBef>
                          <a:spcPts val="325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00"/>
                        </a:lnSpc>
                        <a:spcBef>
                          <a:spcPts val="32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8.234.800,00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342265" marR="164465" indent="-1987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PRESUPUESTOS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FINANZAS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38735"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juego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480.735,00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Economía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1.476.070,00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presupuestación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1.735.220,00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la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Tesorería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945.960,00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tributaria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394.800,00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financiera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10.141.405,00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20320" algn="ctr">
                        <a:lnSpc>
                          <a:spcPts val="1010"/>
                        </a:lnSpc>
                        <a:spcBef>
                          <a:spcPts val="24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DIRECCIÓN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R="20320" algn="ctr">
                        <a:lnSpc>
                          <a:spcPts val="98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PATRIMONIO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98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edificios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980"/>
                        </a:lnSpc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8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7.691.050,00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R="20320" algn="ctr">
                        <a:lnSpc>
                          <a:spcPts val="1050"/>
                        </a:lnSpc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CONTRATACIÓN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Parque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móvil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Principado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2.544.070,00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patrimonio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26.559.372,00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31750">
                        <a:lnSpc>
                          <a:spcPts val="1000"/>
                        </a:lnSpc>
                        <a:spcBef>
                          <a:spcPts val="32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ASUNTOS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1000"/>
                        </a:lnSpc>
                        <a:spcBef>
                          <a:spcPts val="3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Coord.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asuntos y fondos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europeos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1000"/>
                        </a:lnSpc>
                        <a:spcBef>
                          <a:spcPts val="325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ts val="1000"/>
                        </a:lnSpc>
                        <a:spcBef>
                          <a:spcPts val="325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00"/>
                        </a:lnSpc>
                        <a:spcBef>
                          <a:spcPts val="32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2.534.481,00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27300" y="669205"/>
            <a:ext cx="35058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4.8.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Hacienda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Fondos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Europeos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34">
            <a:extLst>
              <a:ext uri="{FF2B5EF4-FFF2-40B4-BE49-F238E27FC236}">
                <a16:creationId xmlns:a16="http://schemas.microsoft.com/office/drawing/2014/main" xmlns="" id="{3742130E-E583-8D40-A328-6454AC7FF3B1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41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7476" y="2081987"/>
            <a:ext cx="6480175" cy="792480"/>
            <a:chOff x="537476" y="2081987"/>
            <a:chExt cx="6480175" cy="792480"/>
          </a:xfrm>
        </p:grpSpPr>
        <p:sp>
          <p:nvSpPr>
            <p:cNvPr id="7" name="object 7"/>
            <p:cNvSpPr/>
            <p:nvPr/>
          </p:nvSpPr>
          <p:spPr>
            <a:xfrm>
              <a:off x="537476" y="2081987"/>
              <a:ext cx="6480175" cy="792480"/>
            </a:xfrm>
            <a:custGeom>
              <a:avLst/>
              <a:gdLst/>
              <a:ahLst/>
              <a:cxnLst/>
              <a:rect l="l" t="t" r="r" b="b"/>
              <a:pathLst>
                <a:path w="6480175" h="792480">
                  <a:moveTo>
                    <a:pt x="6479997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6479997" y="791997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0690" y="2194458"/>
              <a:ext cx="565785" cy="565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4900" y="2194458"/>
              <a:ext cx="565785" cy="5657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8047" y="2195334"/>
              <a:ext cx="564908" cy="5649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71994" y="2195728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5"/>
                  </a:lnTo>
                  <a:lnTo>
                    <a:pt x="565785" y="564515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6813" y="2242197"/>
              <a:ext cx="348615" cy="111760"/>
            </a:xfrm>
            <a:custGeom>
              <a:avLst/>
              <a:gdLst/>
              <a:ahLst/>
              <a:cxnLst/>
              <a:rect l="l" t="t" r="r" b="b"/>
              <a:pathLst>
                <a:path w="348615" h="111760">
                  <a:moveTo>
                    <a:pt x="57937" y="19583"/>
                  </a:moveTo>
                  <a:lnTo>
                    <a:pt x="55410" y="12433"/>
                  </a:lnTo>
                  <a:lnTo>
                    <a:pt x="45288" y="2489"/>
                  </a:lnTo>
                  <a:lnTo>
                    <a:pt x="38100" y="0"/>
                  </a:lnTo>
                  <a:lnTo>
                    <a:pt x="19621" y="0"/>
                  </a:lnTo>
                  <a:lnTo>
                    <a:pt x="12547" y="2578"/>
                  </a:lnTo>
                  <a:lnTo>
                    <a:pt x="2501" y="12877"/>
                  </a:lnTo>
                  <a:lnTo>
                    <a:pt x="0" y="20154"/>
                  </a:lnTo>
                  <a:lnTo>
                    <a:pt x="0" y="35433"/>
                  </a:lnTo>
                  <a:lnTo>
                    <a:pt x="20510" y="35433"/>
                  </a:lnTo>
                  <a:lnTo>
                    <a:pt x="20599" y="25933"/>
                  </a:lnTo>
                  <a:lnTo>
                    <a:pt x="21221" y="22377"/>
                  </a:lnTo>
                  <a:lnTo>
                    <a:pt x="23533" y="17589"/>
                  </a:lnTo>
                  <a:lnTo>
                    <a:pt x="25666" y="16383"/>
                  </a:lnTo>
                  <a:lnTo>
                    <a:pt x="32054" y="16383"/>
                  </a:lnTo>
                  <a:lnTo>
                    <a:pt x="34340" y="17500"/>
                  </a:lnTo>
                  <a:lnTo>
                    <a:pt x="36906" y="21932"/>
                  </a:lnTo>
                  <a:lnTo>
                    <a:pt x="37553" y="25349"/>
                  </a:lnTo>
                  <a:lnTo>
                    <a:pt x="37553" y="35648"/>
                  </a:lnTo>
                  <a:lnTo>
                    <a:pt x="36664" y="39738"/>
                  </a:lnTo>
                  <a:lnTo>
                    <a:pt x="33121" y="44716"/>
                  </a:lnTo>
                  <a:lnTo>
                    <a:pt x="29921" y="45948"/>
                  </a:lnTo>
                  <a:lnTo>
                    <a:pt x="21971" y="45948"/>
                  </a:lnTo>
                  <a:lnTo>
                    <a:pt x="21971" y="60998"/>
                  </a:lnTo>
                  <a:lnTo>
                    <a:pt x="30238" y="61226"/>
                  </a:lnTo>
                  <a:lnTo>
                    <a:pt x="33350" y="62661"/>
                  </a:lnTo>
                  <a:lnTo>
                    <a:pt x="36715" y="68262"/>
                  </a:lnTo>
                  <a:lnTo>
                    <a:pt x="37553" y="72542"/>
                  </a:lnTo>
                  <a:lnTo>
                    <a:pt x="37553" y="83820"/>
                  </a:lnTo>
                  <a:lnTo>
                    <a:pt x="37007" y="87795"/>
                  </a:lnTo>
                  <a:lnTo>
                    <a:pt x="34785" y="92684"/>
                  </a:lnTo>
                  <a:lnTo>
                    <a:pt x="32588" y="93903"/>
                  </a:lnTo>
                  <a:lnTo>
                    <a:pt x="26022" y="93903"/>
                  </a:lnTo>
                  <a:lnTo>
                    <a:pt x="23749" y="92710"/>
                  </a:lnTo>
                  <a:lnTo>
                    <a:pt x="21259" y="87909"/>
                  </a:lnTo>
                  <a:lnTo>
                    <a:pt x="20599" y="83959"/>
                  </a:lnTo>
                  <a:lnTo>
                    <a:pt x="20510" y="74853"/>
                  </a:lnTo>
                  <a:lnTo>
                    <a:pt x="0" y="74853"/>
                  </a:lnTo>
                  <a:lnTo>
                    <a:pt x="0" y="88976"/>
                  </a:lnTo>
                  <a:lnTo>
                    <a:pt x="2260" y="97002"/>
                  </a:lnTo>
                  <a:lnTo>
                    <a:pt x="6794" y="102692"/>
                  </a:lnTo>
                  <a:lnTo>
                    <a:pt x="11315" y="108381"/>
                  </a:lnTo>
                  <a:lnTo>
                    <a:pt x="18732" y="111213"/>
                  </a:lnTo>
                  <a:lnTo>
                    <a:pt x="39065" y="111213"/>
                  </a:lnTo>
                  <a:lnTo>
                    <a:pt x="46393" y="108267"/>
                  </a:lnTo>
                  <a:lnTo>
                    <a:pt x="55626" y="96456"/>
                  </a:lnTo>
                  <a:lnTo>
                    <a:pt x="57937" y="88303"/>
                  </a:lnTo>
                  <a:lnTo>
                    <a:pt x="57937" y="77927"/>
                  </a:lnTo>
                  <a:lnTo>
                    <a:pt x="57086" y="68694"/>
                  </a:lnTo>
                  <a:lnTo>
                    <a:pt x="54508" y="61379"/>
                  </a:lnTo>
                  <a:lnTo>
                    <a:pt x="50228" y="55968"/>
                  </a:lnTo>
                  <a:lnTo>
                    <a:pt x="44221" y="52476"/>
                  </a:lnTo>
                  <a:lnTo>
                    <a:pt x="48221" y="51409"/>
                  </a:lnTo>
                  <a:lnTo>
                    <a:pt x="51498" y="48768"/>
                  </a:lnTo>
                  <a:lnTo>
                    <a:pt x="56654" y="40335"/>
                  </a:lnTo>
                  <a:lnTo>
                    <a:pt x="57937" y="35115"/>
                  </a:lnTo>
                  <a:lnTo>
                    <a:pt x="57937" y="19583"/>
                  </a:lnTo>
                  <a:close/>
                </a:path>
                <a:path w="348615" h="111760">
                  <a:moveTo>
                    <a:pt x="124764" y="31711"/>
                  </a:moveTo>
                  <a:lnTo>
                    <a:pt x="112191" y="15430"/>
                  </a:lnTo>
                  <a:lnTo>
                    <a:pt x="111366" y="14516"/>
                  </a:lnTo>
                  <a:lnTo>
                    <a:pt x="110324" y="12814"/>
                  </a:lnTo>
                  <a:lnTo>
                    <a:pt x="110058" y="11722"/>
                  </a:lnTo>
                  <a:lnTo>
                    <a:pt x="110058" y="9271"/>
                  </a:lnTo>
                  <a:lnTo>
                    <a:pt x="110350" y="8369"/>
                  </a:lnTo>
                  <a:lnTo>
                    <a:pt x="111531" y="7023"/>
                  </a:lnTo>
                  <a:lnTo>
                    <a:pt x="112382" y="6654"/>
                  </a:lnTo>
                  <a:lnTo>
                    <a:pt x="114147" y="6540"/>
                  </a:lnTo>
                  <a:lnTo>
                    <a:pt x="114706" y="6629"/>
                  </a:lnTo>
                  <a:lnTo>
                    <a:pt x="117614" y="13347"/>
                  </a:lnTo>
                  <a:lnTo>
                    <a:pt x="124040" y="12077"/>
                  </a:lnTo>
                  <a:lnTo>
                    <a:pt x="115125" y="927"/>
                  </a:lnTo>
                  <a:lnTo>
                    <a:pt x="110337" y="977"/>
                  </a:lnTo>
                  <a:lnTo>
                    <a:pt x="107759" y="1879"/>
                  </a:lnTo>
                  <a:lnTo>
                    <a:pt x="104000" y="5422"/>
                  </a:lnTo>
                  <a:lnTo>
                    <a:pt x="103047" y="7912"/>
                  </a:lnTo>
                  <a:lnTo>
                    <a:pt x="103047" y="13373"/>
                  </a:lnTo>
                  <a:lnTo>
                    <a:pt x="103441" y="15252"/>
                  </a:lnTo>
                  <a:lnTo>
                    <a:pt x="104990" y="18249"/>
                  </a:lnTo>
                  <a:lnTo>
                    <a:pt x="106184" y="19697"/>
                  </a:lnTo>
                  <a:lnTo>
                    <a:pt x="113195" y="25781"/>
                  </a:lnTo>
                  <a:lnTo>
                    <a:pt x="114985" y="27432"/>
                  </a:lnTo>
                  <a:lnTo>
                    <a:pt x="116078" y="28638"/>
                  </a:lnTo>
                  <a:lnTo>
                    <a:pt x="116560" y="29425"/>
                  </a:lnTo>
                  <a:lnTo>
                    <a:pt x="117386" y="31330"/>
                  </a:lnTo>
                  <a:lnTo>
                    <a:pt x="117589" y="32372"/>
                  </a:lnTo>
                  <a:lnTo>
                    <a:pt x="117589" y="34696"/>
                  </a:lnTo>
                  <a:lnTo>
                    <a:pt x="117322" y="35623"/>
                  </a:lnTo>
                  <a:lnTo>
                    <a:pt x="116217" y="37020"/>
                  </a:lnTo>
                  <a:lnTo>
                    <a:pt x="115366" y="37363"/>
                  </a:lnTo>
                  <a:lnTo>
                    <a:pt x="111264" y="37363"/>
                  </a:lnTo>
                  <a:lnTo>
                    <a:pt x="109702" y="34645"/>
                  </a:lnTo>
                  <a:lnTo>
                    <a:pt x="109537" y="29197"/>
                  </a:lnTo>
                  <a:lnTo>
                    <a:pt x="103009" y="30556"/>
                  </a:lnTo>
                  <a:lnTo>
                    <a:pt x="103365" y="38938"/>
                  </a:lnTo>
                  <a:lnTo>
                    <a:pt x="107175" y="43141"/>
                  </a:lnTo>
                  <a:lnTo>
                    <a:pt x="114439" y="43141"/>
                  </a:lnTo>
                  <a:lnTo>
                    <a:pt x="117525" y="43141"/>
                  </a:lnTo>
                  <a:lnTo>
                    <a:pt x="120015" y="42202"/>
                  </a:lnTo>
                  <a:lnTo>
                    <a:pt x="123812" y="38455"/>
                  </a:lnTo>
                  <a:lnTo>
                    <a:pt x="124764" y="36017"/>
                  </a:lnTo>
                  <a:lnTo>
                    <a:pt x="124764" y="31711"/>
                  </a:lnTo>
                  <a:close/>
                </a:path>
                <a:path w="348615" h="111760">
                  <a:moveTo>
                    <a:pt x="125361" y="68795"/>
                  </a:moveTo>
                  <a:lnTo>
                    <a:pt x="118414" y="68795"/>
                  </a:lnTo>
                  <a:lnTo>
                    <a:pt x="113550" y="85204"/>
                  </a:lnTo>
                  <a:lnTo>
                    <a:pt x="108445" y="68795"/>
                  </a:lnTo>
                  <a:lnTo>
                    <a:pt x="101434" y="68795"/>
                  </a:lnTo>
                  <a:lnTo>
                    <a:pt x="109842" y="94322"/>
                  </a:lnTo>
                  <a:lnTo>
                    <a:pt x="109842" y="110020"/>
                  </a:lnTo>
                  <a:lnTo>
                    <a:pt x="117005" y="110020"/>
                  </a:lnTo>
                  <a:lnTo>
                    <a:pt x="117005" y="94322"/>
                  </a:lnTo>
                  <a:lnTo>
                    <a:pt x="125361" y="68795"/>
                  </a:lnTo>
                  <a:close/>
                </a:path>
                <a:path w="348615" h="111760">
                  <a:moveTo>
                    <a:pt x="151333" y="42633"/>
                  </a:moveTo>
                  <a:lnTo>
                    <a:pt x="149390" y="33070"/>
                  </a:lnTo>
                  <a:lnTo>
                    <a:pt x="148399" y="28168"/>
                  </a:lnTo>
                  <a:lnTo>
                    <a:pt x="144970" y="11226"/>
                  </a:lnTo>
                  <a:lnTo>
                    <a:pt x="142989" y="1409"/>
                  </a:lnTo>
                  <a:lnTo>
                    <a:pt x="141871" y="1409"/>
                  </a:lnTo>
                  <a:lnTo>
                    <a:pt x="141871" y="28168"/>
                  </a:lnTo>
                  <a:lnTo>
                    <a:pt x="136347" y="28168"/>
                  </a:lnTo>
                  <a:lnTo>
                    <a:pt x="139115" y="11226"/>
                  </a:lnTo>
                  <a:lnTo>
                    <a:pt x="141871" y="28168"/>
                  </a:lnTo>
                  <a:lnTo>
                    <a:pt x="141871" y="1409"/>
                  </a:lnTo>
                  <a:lnTo>
                    <a:pt x="135153" y="1409"/>
                  </a:lnTo>
                  <a:lnTo>
                    <a:pt x="126771" y="42633"/>
                  </a:lnTo>
                  <a:lnTo>
                    <a:pt x="133858" y="42633"/>
                  </a:lnTo>
                  <a:lnTo>
                    <a:pt x="135547" y="33070"/>
                  </a:lnTo>
                  <a:lnTo>
                    <a:pt x="142684" y="33070"/>
                  </a:lnTo>
                  <a:lnTo>
                    <a:pt x="144360" y="42633"/>
                  </a:lnTo>
                  <a:lnTo>
                    <a:pt x="151333" y="42633"/>
                  </a:lnTo>
                  <a:close/>
                </a:path>
                <a:path w="348615" h="111760">
                  <a:moveTo>
                    <a:pt x="164236" y="95046"/>
                  </a:moveTo>
                  <a:lnTo>
                    <a:pt x="157073" y="87871"/>
                  </a:lnTo>
                  <a:lnTo>
                    <a:pt x="157073" y="100393"/>
                  </a:lnTo>
                  <a:lnTo>
                    <a:pt x="156641" y="102108"/>
                  </a:lnTo>
                  <a:lnTo>
                    <a:pt x="154914" y="104203"/>
                  </a:lnTo>
                  <a:lnTo>
                    <a:pt x="153365" y="104724"/>
                  </a:lnTo>
                  <a:lnTo>
                    <a:pt x="148361" y="104724"/>
                  </a:lnTo>
                  <a:lnTo>
                    <a:pt x="148361" y="90893"/>
                  </a:lnTo>
                  <a:lnTo>
                    <a:pt x="153022" y="90893"/>
                  </a:lnTo>
                  <a:lnTo>
                    <a:pt x="154647" y="91465"/>
                  </a:lnTo>
                  <a:lnTo>
                    <a:pt x="156578" y="93700"/>
                  </a:lnTo>
                  <a:lnTo>
                    <a:pt x="156959" y="95046"/>
                  </a:lnTo>
                  <a:lnTo>
                    <a:pt x="157073" y="100393"/>
                  </a:lnTo>
                  <a:lnTo>
                    <a:pt x="157073" y="87871"/>
                  </a:lnTo>
                  <a:lnTo>
                    <a:pt x="160997" y="87249"/>
                  </a:lnTo>
                  <a:lnTo>
                    <a:pt x="162179" y="85598"/>
                  </a:lnTo>
                  <a:lnTo>
                    <a:pt x="163017" y="84404"/>
                  </a:lnTo>
                  <a:lnTo>
                    <a:pt x="163055" y="77304"/>
                  </a:lnTo>
                  <a:lnTo>
                    <a:pt x="162775" y="75653"/>
                  </a:lnTo>
                  <a:lnTo>
                    <a:pt x="156489" y="69443"/>
                  </a:lnTo>
                  <a:lnTo>
                    <a:pt x="156489" y="81648"/>
                  </a:lnTo>
                  <a:lnTo>
                    <a:pt x="156083" y="83235"/>
                  </a:lnTo>
                  <a:lnTo>
                    <a:pt x="154419" y="85128"/>
                  </a:lnTo>
                  <a:lnTo>
                    <a:pt x="152908" y="85598"/>
                  </a:lnTo>
                  <a:lnTo>
                    <a:pt x="148361" y="85598"/>
                  </a:lnTo>
                  <a:lnTo>
                    <a:pt x="148361" y="74066"/>
                  </a:lnTo>
                  <a:lnTo>
                    <a:pt x="150723" y="74066"/>
                  </a:lnTo>
                  <a:lnTo>
                    <a:pt x="156489" y="81648"/>
                  </a:lnTo>
                  <a:lnTo>
                    <a:pt x="156489" y="69443"/>
                  </a:lnTo>
                  <a:lnTo>
                    <a:pt x="154520" y="68973"/>
                  </a:lnTo>
                  <a:lnTo>
                    <a:pt x="152857" y="68795"/>
                  </a:lnTo>
                  <a:lnTo>
                    <a:pt x="140855" y="68795"/>
                  </a:lnTo>
                  <a:lnTo>
                    <a:pt x="140855" y="110020"/>
                  </a:lnTo>
                  <a:lnTo>
                    <a:pt x="156476" y="110020"/>
                  </a:lnTo>
                  <a:lnTo>
                    <a:pt x="159346" y="109004"/>
                  </a:lnTo>
                  <a:lnTo>
                    <a:pt x="163296" y="104940"/>
                  </a:lnTo>
                  <a:lnTo>
                    <a:pt x="163372" y="104724"/>
                  </a:lnTo>
                  <a:lnTo>
                    <a:pt x="164236" y="102108"/>
                  </a:lnTo>
                  <a:lnTo>
                    <a:pt x="164236" y="95046"/>
                  </a:lnTo>
                  <a:close/>
                </a:path>
                <a:path w="348615" h="111760">
                  <a:moveTo>
                    <a:pt x="172516" y="37439"/>
                  </a:moveTo>
                  <a:lnTo>
                    <a:pt x="162636" y="37439"/>
                  </a:lnTo>
                  <a:lnTo>
                    <a:pt x="162636" y="1409"/>
                  </a:lnTo>
                  <a:lnTo>
                    <a:pt x="155130" y="1409"/>
                  </a:lnTo>
                  <a:lnTo>
                    <a:pt x="155130" y="42633"/>
                  </a:lnTo>
                  <a:lnTo>
                    <a:pt x="172516" y="42633"/>
                  </a:lnTo>
                  <a:lnTo>
                    <a:pt x="172516" y="37439"/>
                  </a:lnTo>
                  <a:close/>
                </a:path>
                <a:path w="348615" h="111760">
                  <a:moveTo>
                    <a:pt x="176517" y="68795"/>
                  </a:moveTo>
                  <a:lnTo>
                    <a:pt x="169100" y="68795"/>
                  </a:lnTo>
                  <a:lnTo>
                    <a:pt x="169100" y="110007"/>
                  </a:lnTo>
                  <a:lnTo>
                    <a:pt x="176517" y="110007"/>
                  </a:lnTo>
                  <a:lnTo>
                    <a:pt x="176517" y="68795"/>
                  </a:lnTo>
                  <a:close/>
                </a:path>
                <a:path w="348615" h="111760">
                  <a:moveTo>
                    <a:pt x="199085" y="1409"/>
                  </a:moveTo>
                  <a:lnTo>
                    <a:pt x="191808" y="1409"/>
                  </a:lnTo>
                  <a:lnTo>
                    <a:pt x="191808" y="29565"/>
                  </a:lnTo>
                  <a:lnTo>
                    <a:pt x="191706" y="32702"/>
                  </a:lnTo>
                  <a:lnTo>
                    <a:pt x="188290" y="37515"/>
                  </a:lnTo>
                  <a:lnTo>
                    <a:pt x="186766" y="37515"/>
                  </a:lnTo>
                  <a:lnTo>
                    <a:pt x="183197" y="1409"/>
                  </a:lnTo>
                  <a:lnTo>
                    <a:pt x="175920" y="1409"/>
                  </a:lnTo>
                  <a:lnTo>
                    <a:pt x="175920" y="30670"/>
                  </a:lnTo>
                  <a:lnTo>
                    <a:pt x="176022" y="32321"/>
                  </a:lnTo>
                  <a:lnTo>
                    <a:pt x="185686" y="43141"/>
                  </a:lnTo>
                  <a:lnTo>
                    <a:pt x="187528" y="43141"/>
                  </a:lnTo>
                  <a:lnTo>
                    <a:pt x="189357" y="43141"/>
                  </a:lnTo>
                  <a:lnTo>
                    <a:pt x="199085" y="30670"/>
                  </a:lnTo>
                  <a:lnTo>
                    <a:pt x="199085" y="1409"/>
                  </a:lnTo>
                  <a:close/>
                </a:path>
                <a:path w="348615" h="111760">
                  <a:moveTo>
                    <a:pt x="199986" y="104825"/>
                  </a:moveTo>
                  <a:lnTo>
                    <a:pt x="190106" y="104825"/>
                  </a:lnTo>
                  <a:lnTo>
                    <a:pt x="190106" y="91224"/>
                  </a:lnTo>
                  <a:lnTo>
                    <a:pt x="197815" y="91224"/>
                  </a:lnTo>
                  <a:lnTo>
                    <a:pt x="197815" y="85928"/>
                  </a:lnTo>
                  <a:lnTo>
                    <a:pt x="190106" y="85928"/>
                  </a:lnTo>
                  <a:lnTo>
                    <a:pt x="190106" y="74091"/>
                  </a:lnTo>
                  <a:lnTo>
                    <a:pt x="199859" y="74091"/>
                  </a:lnTo>
                  <a:lnTo>
                    <a:pt x="199859" y="68795"/>
                  </a:lnTo>
                  <a:lnTo>
                    <a:pt x="182600" y="68795"/>
                  </a:lnTo>
                  <a:lnTo>
                    <a:pt x="182600" y="110020"/>
                  </a:lnTo>
                  <a:lnTo>
                    <a:pt x="199986" y="110020"/>
                  </a:lnTo>
                  <a:lnTo>
                    <a:pt x="199986" y="104825"/>
                  </a:lnTo>
                  <a:close/>
                </a:path>
                <a:path w="348615" h="111760">
                  <a:moveTo>
                    <a:pt x="225539" y="68795"/>
                  </a:moveTo>
                  <a:lnTo>
                    <a:pt x="219316" y="68795"/>
                  </a:lnTo>
                  <a:lnTo>
                    <a:pt x="219316" y="92138"/>
                  </a:lnTo>
                  <a:lnTo>
                    <a:pt x="209219" y="68795"/>
                  </a:lnTo>
                  <a:lnTo>
                    <a:pt x="204050" y="68795"/>
                  </a:lnTo>
                  <a:lnTo>
                    <a:pt x="204050" y="110020"/>
                  </a:lnTo>
                  <a:lnTo>
                    <a:pt x="210413" y="110020"/>
                  </a:lnTo>
                  <a:lnTo>
                    <a:pt x="210413" y="85483"/>
                  </a:lnTo>
                  <a:lnTo>
                    <a:pt x="220611" y="110020"/>
                  </a:lnTo>
                  <a:lnTo>
                    <a:pt x="225539" y="110020"/>
                  </a:lnTo>
                  <a:lnTo>
                    <a:pt x="225539" y="68795"/>
                  </a:lnTo>
                  <a:close/>
                </a:path>
                <a:path w="348615" h="111760">
                  <a:moveTo>
                    <a:pt x="227330" y="31496"/>
                  </a:moveTo>
                  <a:lnTo>
                    <a:pt x="219659" y="1917"/>
                  </a:lnTo>
                  <a:lnTo>
                    <a:pt x="219659" y="31496"/>
                  </a:lnTo>
                  <a:lnTo>
                    <a:pt x="219506" y="33489"/>
                  </a:lnTo>
                  <a:lnTo>
                    <a:pt x="215061" y="37376"/>
                  </a:lnTo>
                  <a:lnTo>
                    <a:pt x="212178" y="37376"/>
                  </a:lnTo>
                  <a:lnTo>
                    <a:pt x="212178" y="6794"/>
                  </a:lnTo>
                  <a:lnTo>
                    <a:pt x="215087" y="6794"/>
                  </a:lnTo>
                  <a:lnTo>
                    <a:pt x="219659" y="31496"/>
                  </a:lnTo>
                  <a:lnTo>
                    <a:pt x="219659" y="1917"/>
                  </a:lnTo>
                  <a:lnTo>
                    <a:pt x="218833" y="1663"/>
                  </a:lnTo>
                  <a:lnTo>
                    <a:pt x="216750" y="1422"/>
                  </a:lnTo>
                  <a:lnTo>
                    <a:pt x="204673" y="1422"/>
                  </a:lnTo>
                  <a:lnTo>
                    <a:pt x="204673" y="42646"/>
                  </a:lnTo>
                  <a:lnTo>
                    <a:pt x="216954" y="42646"/>
                  </a:lnTo>
                  <a:lnTo>
                    <a:pt x="227114" y="33489"/>
                  </a:lnTo>
                  <a:lnTo>
                    <a:pt x="227330" y="31496"/>
                  </a:lnTo>
                  <a:close/>
                </a:path>
                <a:path w="348615" h="111760">
                  <a:moveTo>
                    <a:pt x="248831" y="104825"/>
                  </a:moveTo>
                  <a:lnTo>
                    <a:pt x="238950" y="104825"/>
                  </a:lnTo>
                  <a:lnTo>
                    <a:pt x="238950" y="91224"/>
                  </a:lnTo>
                  <a:lnTo>
                    <a:pt x="246659" y="91224"/>
                  </a:lnTo>
                  <a:lnTo>
                    <a:pt x="246659" y="85928"/>
                  </a:lnTo>
                  <a:lnTo>
                    <a:pt x="238950" y="85928"/>
                  </a:lnTo>
                  <a:lnTo>
                    <a:pt x="238950" y="74091"/>
                  </a:lnTo>
                  <a:lnTo>
                    <a:pt x="248704" y="74091"/>
                  </a:lnTo>
                  <a:lnTo>
                    <a:pt x="248704" y="68795"/>
                  </a:lnTo>
                  <a:lnTo>
                    <a:pt x="231444" y="68795"/>
                  </a:lnTo>
                  <a:lnTo>
                    <a:pt x="231444" y="110020"/>
                  </a:lnTo>
                  <a:lnTo>
                    <a:pt x="248831" y="110020"/>
                  </a:lnTo>
                  <a:lnTo>
                    <a:pt x="248831" y="104825"/>
                  </a:lnTo>
                  <a:close/>
                </a:path>
                <a:path w="348615" h="111760">
                  <a:moveTo>
                    <a:pt x="273621" y="99085"/>
                  </a:moveTo>
                  <a:lnTo>
                    <a:pt x="261035" y="82804"/>
                  </a:lnTo>
                  <a:lnTo>
                    <a:pt x="260223" y="81889"/>
                  </a:lnTo>
                  <a:lnTo>
                    <a:pt x="259181" y="80187"/>
                  </a:lnTo>
                  <a:lnTo>
                    <a:pt x="258914" y="79095"/>
                  </a:lnTo>
                  <a:lnTo>
                    <a:pt x="258914" y="76644"/>
                  </a:lnTo>
                  <a:lnTo>
                    <a:pt x="259207" y="75742"/>
                  </a:lnTo>
                  <a:lnTo>
                    <a:pt x="260388" y="74396"/>
                  </a:lnTo>
                  <a:lnTo>
                    <a:pt x="261239" y="74028"/>
                  </a:lnTo>
                  <a:lnTo>
                    <a:pt x="263004" y="73914"/>
                  </a:lnTo>
                  <a:lnTo>
                    <a:pt x="263563" y="74002"/>
                  </a:lnTo>
                  <a:lnTo>
                    <a:pt x="266471" y="80721"/>
                  </a:lnTo>
                  <a:lnTo>
                    <a:pt x="272897" y="79463"/>
                  </a:lnTo>
                  <a:lnTo>
                    <a:pt x="263982" y="68300"/>
                  </a:lnTo>
                  <a:lnTo>
                    <a:pt x="259194" y="68351"/>
                  </a:lnTo>
                  <a:lnTo>
                    <a:pt x="256616" y="69265"/>
                  </a:lnTo>
                  <a:lnTo>
                    <a:pt x="252844" y="72809"/>
                  </a:lnTo>
                  <a:lnTo>
                    <a:pt x="251904" y="75298"/>
                  </a:lnTo>
                  <a:lnTo>
                    <a:pt x="251904" y="80746"/>
                  </a:lnTo>
                  <a:lnTo>
                    <a:pt x="252298" y="82626"/>
                  </a:lnTo>
                  <a:lnTo>
                    <a:pt x="253847" y="85623"/>
                  </a:lnTo>
                  <a:lnTo>
                    <a:pt x="255041" y="87071"/>
                  </a:lnTo>
                  <a:lnTo>
                    <a:pt x="262051" y="93154"/>
                  </a:lnTo>
                  <a:lnTo>
                    <a:pt x="263842" y="94805"/>
                  </a:lnTo>
                  <a:lnTo>
                    <a:pt x="264934" y="96012"/>
                  </a:lnTo>
                  <a:lnTo>
                    <a:pt x="265417" y="96799"/>
                  </a:lnTo>
                  <a:lnTo>
                    <a:pt x="266242" y="98704"/>
                  </a:lnTo>
                  <a:lnTo>
                    <a:pt x="266446" y="99745"/>
                  </a:lnTo>
                  <a:lnTo>
                    <a:pt x="266446" y="102069"/>
                  </a:lnTo>
                  <a:lnTo>
                    <a:pt x="266179" y="103009"/>
                  </a:lnTo>
                  <a:lnTo>
                    <a:pt x="265061" y="104394"/>
                  </a:lnTo>
                  <a:lnTo>
                    <a:pt x="264223" y="104749"/>
                  </a:lnTo>
                  <a:lnTo>
                    <a:pt x="260121" y="104749"/>
                  </a:lnTo>
                  <a:lnTo>
                    <a:pt x="258559" y="102019"/>
                  </a:lnTo>
                  <a:lnTo>
                    <a:pt x="258394" y="96570"/>
                  </a:lnTo>
                  <a:lnTo>
                    <a:pt x="251853" y="97942"/>
                  </a:lnTo>
                  <a:lnTo>
                    <a:pt x="252222" y="106324"/>
                  </a:lnTo>
                  <a:lnTo>
                    <a:pt x="256032" y="110515"/>
                  </a:lnTo>
                  <a:lnTo>
                    <a:pt x="263296" y="110515"/>
                  </a:lnTo>
                  <a:lnTo>
                    <a:pt x="266382" y="110515"/>
                  </a:lnTo>
                  <a:lnTo>
                    <a:pt x="268871" y="109575"/>
                  </a:lnTo>
                  <a:lnTo>
                    <a:pt x="272669" y="105829"/>
                  </a:lnTo>
                  <a:lnTo>
                    <a:pt x="273621" y="103390"/>
                  </a:lnTo>
                  <a:lnTo>
                    <a:pt x="273621" y="99085"/>
                  </a:lnTo>
                  <a:close/>
                </a:path>
                <a:path w="348615" h="111760">
                  <a:moveTo>
                    <a:pt x="295986" y="68795"/>
                  </a:moveTo>
                  <a:lnTo>
                    <a:pt x="274878" y="68795"/>
                  </a:lnTo>
                  <a:lnTo>
                    <a:pt x="274878" y="74333"/>
                  </a:lnTo>
                  <a:lnTo>
                    <a:pt x="281787" y="74333"/>
                  </a:lnTo>
                  <a:lnTo>
                    <a:pt x="281787" y="110020"/>
                  </a:lnTo>
                  <a:lnTo>
                    <a:pt x="289293" y="110020"/>
                  </a:lnTo>
                  <a:lnTo>
                    <a:pt x="289293" y="74333"/>
                  </a:lnTo>
                  <a:lnTo>
                    <a:pt x="295986" y="74333"/>
                  </a:lnTo>
                  <a:lnTo>
                    <a:pt x="295986" y="68795"/>
                  </a:lnTo>
                  <a:close/>
                </a:path>
                <a:path w="348615" h="111760">
                  <a:moveTo>
                    <a:pt x="321233" y="110020"/>
                  </a:moveTo>
                  <a:lnTo>
                    <a:pt x="319303" y="100444"/>
                  </a:lnTo>
                  <a:lnTo>
                    <a:pt x="318312" y="95554"/>
                  </a:lnTo>
                  <a:lnTo>
                    <a:pt x="314883" y="78613"/>
                  </a:lnTo>
                  <a:lnTo>
                    <a:pt x="312889" y="68795"/>
                  </a:lnTo>
                  <a:lnTo>
                    <a:pt x="311772" y="68795"/>
                  </a:lnTo>
                  <a:lnTo>
                    <a:pt x="311772" y="95554"/>
                  </a:lnTo>
                  <a:lnTo>
                    <a:pt x="306247" y="95554"/>
                  </a:lnTo>
                  <a:lnTo>
                    <a:pt x="309016" y="78613"/>
                  </a:lnTo>
                  <a:lnTo>
                    <a:pt x="311772" y="95554"/>
                  </a:lnTo>
                  <a:lnTo>
                    <a:pt x="311772" y="68795"/>
                  </a:lnTo>
                  <a:lnTo>
                    <a:pt x="305054" y="68795"/>
                  </a:lnTo>
                  <a:lnTo>
                    <a:pt x="296672" y="110020"/>
                  </a:lnTo>
                  <a:lnTo>
                    <a:pt x="303758" y="110020"/>
                  </a:lnTo>
                  <a:lnTo>
                    <a:pt x="305447" y="100444"/>
                  </a:lnTo>
                  <a:lnTo>
                    <a:pt x="312585" y="100444"/>
                  </a:lnTo>
                  <a:lnTo>
                    <a:pt x="314248" y="110020"/>
                  </a:lnTo>
                  <a:lnTo>
                    <a:pt x="321233" y="110020"/>
                  </a:lnTo>
                  <a:close/>
                </a:path>
                <a:path w="348615" h="111760">
                  <a:moveTo>
                    <a:pt x="348348" y="110020"/>
                  </a:moveTo>
                  <a:lnTo>
                    <a:pt x="343039" y="91198"/>
                  </a:lnTo>
                  <a:lnTo>
                    <a:pt x="342620" y="89712"/>
                  </a:lnTo>
                  <a:lnTo>
                    <a:pt x="344398" y="88963"/>
                  </a:lnTo>
                  <a:lnTo>
                    <a:pt x="345668" y="87769"/>
                  </a:lnTo>
                  <a:lnTo>
                    <a:pt x="346316" y="86398"/>
                  </a:lnTo>
                  <a:lnTo>
                    <a:pt x="347218" y="84493"/>
                  </a:lnTo>
                  <a:lnTo>
                    <a:pt x="347586" y="82423"/>
                  </a:lnTo>
                  <a:lnTo>
                    <a:pt x="347599" y="77724"/>
                  </a:lnTo>
                  <a:lnTo>
                    <a:pt x="347306" y="75958"/>
                  </a:lnTo>
                  <a:lnTo>
                    <a:pt x="346506" y="73964"/>
                  </a:lnTo>
                  <a:lnTo>
                    <a:pt x="346163" y="73101"/>
                  </a:lnTo>
                  <a:lnTo>
                    <a:pt x="345300" y="71958"/>
                  </a:lnTo>
                  <a:lnTo>
                    <a:pt x="343001" y="70281"/>
                  </a:lnTo>
                  <a:lnTo>
                    <a:pt x="341642" y="69697"/>
                  </a:lnTo>
                  <a:lnTo>
                    <a:pt x="340512" y="69443"/>
                  </a:lnTo>
                  <a:lnTo>
                    <a:pt x="340512" y="82423"/>
                  </a:lnTo>
                  <a:lnTo>
                    <a:pt x="340042" y="84035"/>
                  </a:lnTo>
                  <a:lnTo>
                    <a:pt x="338162" y="85928"/>
                  </a:lnTo>
                  <a:lnTo>
                    <a:pt x="336588" y="86398"/>
                  </a:lnTo>
                  <a:lnTo>
                    <a:pt x="332549" y="86398"/>
                  </a:lnTo>
                  <a:lnTo>
                    <a:pt x="332549" y="73964"/>
                  </a:lnTo>
                  <a:lnTo>
                    <a:pt x="336981" y="73964"/>
                  </a:lnTo>
                  <a:lnTo>
                    <a:pt x="338480" y="74447"/>
                  </a:lnTo>
                  <a:lnTo>
                    <a:pt x="340106" y="76352"/>
                  </a:lnTo>
                  <a:lnTo>
                    <a:pt x="340461" y="77724"/>
                  </a:lnTo>
                  <a:lnTo>
                    <a:pt x="340512" y="82423"/>
                  </a:lnTo>
                  <a:lnTo>
                    <a:pt x="340512" y="69443"/>
                  </a:lnTo>
                  <a:lnTo>
                    <a:pt x="338531" y="68973"/>
                  </a:lnTo>
                  <a:lnTo>
                    <a:pt x="336664" y="68795"/>
                  </a:lnTo>
                  <a:lnTo>
                    <a:pt x="325043" y="68795"/>
                  </a:lnTo>
                  <a:lnTo>
                    <a:pt x="325043" y="110020"/>
                  </a:lnTo>
                  <a:lnTo>
                    <a:pt x="332549" y="110020"/>
                  </a:lnTo>
                  <a:lnTo>
                    <a:pt x="332549" y="91198"/>
                  </a:lnTo>
                  <a:lnTo>
                    <a:pt x="335889" y="91198"/>
                  </a:lnTo>
                  <a:lnTo>
                    <a:pt x="340804" y="110020"/>
                  </a:lnTo>
                  <a:lnTo>
                    <a:pt x="348348" y="110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9690" y="2519405"/>
              <a:ext cx="96100" cy="8935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64695" y="2407163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69" h="267335">
                  <a:moveTo>
                    <a:pt x="289966" y="0"/>
                  </a:moveTo>
                  <a:lnTo>
                    <a:pt x="284581" y="406"/>
                  </a:lnTo>
                  <a:lnTo>
                    <a:pt x="282295" y="2247"/>
                  </a:lnTo>
                  <a:lnTo>
                    <a:pt x="213207" y="231724"/>
                  </a:lnTo>
                  <a:lnTo>
                    <a:pt x="193992" y="119811"/>
                  </a:lnTo>
                  <a:lnTo>
                    <a:pt x="191833" y="117665"/>
                  </a:lnTo>
                  <a:lnTo>
                    <a:pt x="186321" y="116763"/>
                  </a:lnTo>
                  <a:lnTo>
                    <a:pt x="183591" y="118097"/>
                  </a:lnTo>
                  <a:lnTo>
                    <a:pt x="152031" y="176618"/>
                  </a:lnTo>
                  <a:lnTo>
                    <a:pt x="138201" y="79933"/>
                  </a:lnTo>
                  <a:lnTo>
                    <a:pt x="135928" y="77673"/>
                  </a:lnTo>
                  <a:lnTo>
                    <a:pt x="130149" y="76873"/>
                  </a:lnTo>
                  <a:lnTo>
                    <a:pt x="127342" y="78422"/>
                  </a:lnTo>
                  <a:lnTo>
                    <a:pt x="94843" y="151434"/>
                  </a:lnTo>
                  <a:lnTo>
                    <a:pt x="2933" y="151434"/>
                  </a:lnTo>
                  <a:lnTo>
                    <a:pt x="0" y="154368"/>
                  </a:lnTo>
                  <a:lnTo>
                    <a:pt x="0" y="161594"/>
                  </a:lnTo>
                  <a:lnTo>
                    <a:pt x="2933" y="164515"/>
                  </a:lnTo>
                  <a:lnTo>
                    <a:pt x="101676" y="164515"/>
                  </a:lnTo>
                  <a:lnTo>
                    <a:pt x="104012" y="163004"/>
                  </a:lnTo>
                  <a:lnTo>
                    <a:pt x="128866" y="107162"/>
                  </a:lnTo>
                  <a:lnTo>
                    <a:pt x="142290" y="200913"/>
                  </a:lnTo>
                  <a:lnTo>
                    <a:pt x="144437" y="203136"/>
                  </a:lnTo>
                  <a:lnTo>
                    <a:pt x="149974" y="204127"/>
                  </a:lnTo>
                  <a:lnTo>
                    <a:pt x="152780" y="202780"/>
                  </a:lnTo>
                  <a:lnTo>
                    <a:pt x="184784" y="143459"/>
                  </a:lnTo>
                  <a:lnTo>
                    <a:pt x="205536" y="264312"/>
                  </a:lnTo>
                  <a:lnTo>
                    <a:pt x="208025" y="266560"/>
                  </a:lnTo>
                  <a:lnTo>
                    <a:pt x="211467" y="266763"/>
                  </a:lnTo>
                  <a:lnTo>
                    <a:pt x="214337" y="266763"/>
                  </a:lnTo>
                  <a:lnTo>
                    <a:pt x="216890" y="264883"/>
                  </a:lnTo>
                  <a:lnTo>
                    <a:pt x="289191" y="24714"/>
                  </a:lnTo>
                  <a:lnTo>
                    <a:pt x="319392" y="87325"/>
                  </a:lnTo>
                  <a:lnTo>
                    <a:pt x="323316" y="88684"/>
                  </a:lnTo>
                  <a:lnTo>
                    <a:pt x="329819" y="85547"/>
                  </a:lnTo>
                  <a:lnTo>
                    <a:pt x="331190" y="81648"/>
                  </a:lnTo>
                  <a:lnTo>
                    <a:pt x="292506" y="1447"/>
                  </a:lnTo>
                  <a:lnTo>
                    <a:pt x="2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7721" y="2195728"/>
              <a:ext cx="565785" cy="5645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2257" y="2194458"/>
              <a:ext cx="565785" cy="5657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9224" y="2195728"/>
              <a:ext cx="565785" cy="5657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6472" y="2195721"/>
              <a:ext cx="565785" cy="5657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3447" y="2194458"/>
              <a:ext cx="565785" cy="565784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537476" y="94653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22676"/>
              </p:ext>
            </p:extLst>
          </p:nvPr>
        </p:nvGraphicFramePr>
        <p:xfrm>
          <a:off x="537471" y="952881"/>
          <a:ext cx="6482713" cy="1920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VCª.</a:t>
                      </a:r>
                      <a:r>
                        <a:rPr sz="800" b="1" i="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JUSTICIA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19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Relaciones admin.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justicia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79.428.765,00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142M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6280" marR="142240" indent="-5664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 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justicia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menor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8.859.920,00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7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154.947.728,00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48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" name="object 34">
            <a:extLst>
              <a:ext uri="{FF2B5EF4-FFF2-40B4-BE49-F238E27FC236}">
                <a16:creationId xmlns:a16="http://schemas.microsoft.com/office/drawing/2014/main" xmlns="" id="{ED5E7CC3-2EE2-9947-913A-30A3725000AB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42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4291" y="1114894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3815994" y="0"/>
                </a:moveTo>
                <a:lnTo>
                  <a:pt x="2123998" y="0"/>
                </a:lnTo>
                <a:lnTo>
                  <a:pt x="1295996" y="0"/>
                </a:lnTo>
                <a:lnTo>
                  <a:pt x="0" y="0"/>
                </a:lnTo>
                <a:lnTo>
                  <a:pt x="0" y="296824"/>
                </a:lnTo>
                <a:lnTo>
                  <a:pt x="1295996" y="296824"/>
                </a:lnTo>
                <a:lnTo>
                  <a:pt x="2123998" y="296824"/>
                </a:lnTo>
                <a:lnTo>
                  <a:pt x="3815994" y="296824"/>
                </a:lnTo>
                <a:lnTo>
                  <a:pt x="3815994" y="0"/>
                </a:lnTo>
                <a:close/>
              </a:path>
              <a:path w="6480175" h="297180">
                <a:moveTo>
                  <a:pt x="6479997" y="0"/>
                </a:moveTo>
                <a:lnTo>
                  <a:pt x="5471998" y="0"/>
                </a:lnTo>
                <a:lnTo>
                  <a:pt x="4644009" y="0"/>
                </a:lnTo>
                <a:lnTo>
                  <a:pt x="3816007" y="0"/>
                </a:lnTo>
                <a:lnTo>
                  <a:pt x="3816007" y="296824"/>
                </a:lnTo>
                <a:lnTo>
                  <a:pt x="4643996" y="296824"/>
                </a:lnTo>
                <a:lnTo>
                  <a:pt x="5471998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29690"/>
              </p:ext>
            </p:extLst>
          </p:nvPr>
        </p:nvGraphicFramePr>
        <p:xfrm>
          <a:off x="554291" y="1114891"/>
          <a:ext cx="6480173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434A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1.245.480,00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376555" marR="127635" indent="-24257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ORDENACIÓN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TERRITORIO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2.783.942,00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URBANISMO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actividades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3.164.242,00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VIVIENDA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2625" marR="167640" indent="-5080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Promoción y administración de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vivienda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98.362.253,00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17475" marR="110489" indent="635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VCª.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 -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PART.,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TRANS.,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DIVER.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LGTBI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Diversidad sexual,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dº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LGTBI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2.947.640,00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18770" marR="88265" indent="-2228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VCª.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 -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MEMORIA DEMOCRÁTICA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586.000,00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537845" marR="123825" indent="-40640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VCª.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 -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AGENDA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Agenda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2030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11,1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573.600,00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27300" y="669205"/>
            <a:ext cx="6102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2971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4.9.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Ordenación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Territorio,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Urbanismo,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Vivienda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Derechos Ciudadanos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34">
            <a:extLst>
              <a:ext uri="{FF2B5EF4-FFF2-40B4-BE49-F238E27FC236}">
                <a16:creationId xmlns:a16="http://schemas.microsoft.com/office/drawing/2014/main" xmlns="" id="{B9F0559A-E3A5-2749-86D4-6868BF591300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43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0004" y="2386888"/>
            <a:ext cx="6480175" cy="781685"/>
            <a:chOff x="540004" y="2386888"/>
            <a:chExt cx="6480175" cy="781685"/>
          </a:xfrm>
        </p:grpSpPr>
        <p:sp>
          <p:nvSpPr>
            <p:cNvPr id="7" name="object 7"/>
            <p:cNvSpPr/>
            <p:nvPr/>
          </p:nvSpPr>
          <p:spPr>
            <a:xfrm>
              <a:off x="540004" y="2386888"/>
              <a:ext cx="6480175" cy="781685"/>
            </a:xfrm>
            <a:custGeom>
              <a:avLst/>
              <a:gdLst/>
              <a:ahLst/>
              <a:cxnLst/>
              <a:rect l="l" t="t" r="r" b="b"/>
              <a:pathLst>
                <a:path w="6480175" h="781685">
                  <a:moveTo>
                    <a:pt x="0" y="781113"/>
                  </a:moveTo>
                  <a:lnTo>
                    <a:pt x="6479997" y="781113"/>
                  </a:lnTo>
                  <a:lnTo>
                    <a:pt x="6479997" y="0"/>
                  </a:lnTo>
                  <a:lnTo>
                    <a:pt x="0" y="0"/>
                  </a:lnTo>
                  <a:lnTo>
                    <a:pt x="0" y="781113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7377" y="2489746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5"/>
                  </a:lnTo>
                  <a:lnTo>
                    <a:pt x="565785" y="564515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2208" y="2536228"/>
              <a:ext cx="348615" cy="111760"/>
            </a:xfrm>
            <a:custGeom>
              <a:avLst/>
              <a:gdLst/>
              <a:ahLst/>
              <a:cxnLst/>
              <a:rect l="l" t="t" r="r" b="b"/>
              <a:pathLst>
                <a:path w="348615" h="111760">
                  <a:moveTo>
                    <a:pt x="57937" y="19583"/>
                  </a:moveTo>
                  <a:lnTo>
                    <a:pt x="55410" y="12433"/>
                  </a:lnTo>
                  <a:lnTo>
                    <a:pt x="45288" y="2489"/>
                  </a:lnTo>
                  <a:lnTo>
                    <a:pt x="38100" y="0"/>
                  </a:lnTo>
                  <a:lnTo>
                    <a:pt x="19621" y="0"/>
                  </a:lnTo>
                  <a:lnTo>
                    <a:pt x="12547" y="2578"/>
                  </a:lnTo>
                  <a:lnTo>
                    <a:pt x="2501" y="12877"/>
                  </a:lnTo>
                  <a:lnTo>
                    <a:pt x="0" y="20154"/>
                  </a:lnTo>
                  <a:lnTo>
                    <a:pt x="0" y="35433"/>
                  </a:lnTo>
                  <a:lnTo>
                    <a:pt x="20510" y="35433"/>
                  </a:lnTo>
                  <a:lnTo>
                    <a:pt x="20599" y="25933"/>
                  </a:lnTo>
                  <a:lnTo>
                    <a:pt x="21221" y="22377"/>
                  </a:lnTo>
                  <a:lnTo>
                    <a:pt x="23533" y="17589"/>
                  </a:lnTo>
                  <a:lnTo>
                    <a:pt x="25666" y="16383"/>
                  </a:lnTo>
                  <a:lnTo>
                    <a:pt x="32054" y="16383"/>
                  </a:lnTo>
                  <a:lnTo>
                    <a:pt x="34340" y="17500"/>
                  </a:lnTo>
                  <a:lnTo>
                    <a:pt x="36906" y="21932"/>
                  </a:lnTo>
                  <a:lnTo>
                    <a:pt x="37553" y="25349"/>
                  </a:lnTo>
                  <a:lnTo>
                    <a:pt x="37553" y="35648"/>
                  </a:lnTo>
                  <a:lnTo>
                    <a:pt x="36664" y="39738"/>
                  </a:lnTo>
                  <a:lnTo>
                    <a:pt x="33121" y="44716"/>
                  </a:lnTo>
                  <a:lnTo>
                    <a:pt x="29921" y="45948"/>
                  </a:lnTo>
                  <a:lnTo>
                    <a:pt x="21971" y="45948"/>
                  </a:lnTo>
                  <a:lnTo>
                    <a:pt x="21971" y="60998"/>
                  </a:lnTo>
                  <a:lnTo>
                    <a:pt x="30238" y="61226"/>
                  </a:lnTo>
                  <a:lnTo>
                    <a:pt x="33350" y="62661"/>
                  </a:lnTo>
                  <a:lnTo>
                    <a:pt x="36715" y="68262"/>
                  </a:lnTo>
                  <a:lnTo>
                    <a:pt x="37553" y="72542"/>
                  </a:lnTo>
                  <a:lnTo>
                    <a:pt x="37553" y="83820"/>
                  </a:lnTo>
                  <a:lnTo>
                    <a:pt x="37007" y="87795"/>
                  </a:lnTo>
                  <a:lnTo>
                    <a:pt x="34785" y="92684"/>
                  </a:lnTo>
                  <a:lnTo>
                    <a:pt x="32588" y="93903"/>
                  </a:lnTo>
                  <a:lnTo>
                    <a:pt x="26022" y="93903"/>
                  </a:lnTo>
                  <a:lnTo>
                    <a:pt x="23749" y="92710"/>
                  </a:lnTo>
                  <a:lnTo>
                    <a:pt x="21259" y="87909"/>
                  </a:lnTo>
                  <a:lnTo>
                    <a:pt x="20599" y="83959"/>
                  </a:lnTo>
                  <a:lnTo>
                    <a:pt x="20510" y="74853"/>
                  </a:lnTo>
                  <a:lnTo>
                    <a:pt x="0" y="74853"/>
                  </a:lnTo>
                  <a:lnTo>
                    <a:pt x="0" y="88976"/>
                  </a:lnTo>
                  <a:lnTo>
                    <a:pt x="2260" y="97002"/>
                  </a:lnTo>
                  <a:lnTo>
                    <a:pt x="6794" y="102692"/>
                  </a:lnTo>
                  <a:lnTo>
                    <a:pt x="11315" y="108381"/>
                  </a:lnTo>
                  <a:lnTo>
                    <a:pt x="18732" y="111213"/>
                  </a:lnTo>
                  <a:lnTo>
                    <a:pt x="39065" y="111213"/>
                  </a:lnTo>
                  <a:lnTo>
                    <a:pt x="46393" y="108267"/>
                  </a:lnTo>
                  <a:lnTo>
                    <a:pt x="55626" y="96456"/>
                  </a:lnTo>
                  <a:lnTo>
                    <a:pt x="57937" y="88303"/>
                  </a:lnTo>
                  <a:lnTo>
                    <a:pt x="57937" y="77927"/>
                  </a:lnTo>
                  <a:lnTo>
                    <a:pt x="57073" y="68694"/>
                  </a:lnTo>
                  <a:lnTo>
                    <a:pt x="54508" y="61366"/>
                  </a:lnTo>
                  <a:lnTo>
                    <a:pt x="50215" y="55968"/>
                  </a:lnTo>
                  <a:lnTo>
                    <a:pt x="44221" y="52476"/>
                  </a:lnTo>
                  <a:lnTo>
                    <a:pt x="48221" y="51409"/>
                  </a:lnTo>
                  <a:lnTo>
                    <a:pt x="51498" y="48768"/>
                  </a:lnTo>
                  <a:lnTo>
                    <a:pt x="56654" y="40335"/>
                  </a:lnTo>
                  <a:lnTo>
                    <a:pt x="57937" y="35115"/>
                  </a:lnTo>
                  <a:lnTo>
                    <a:pt x="57937" y="19583"/>
                  </a:lnTo>
                  <a:close/>
                </a:path>
                <a:path w="348615" h="111760">
                  <a:moveTo>
                    <a:pt x="124752" y="31699"/>
                  </a:moveTo>
                  <a:lnTo>
                    <a:pt x="112179" y="15417"/>
                  </a:lnTo>
                  <a:lnTo>
                    <a:pt x="111353" y="14503"/>
                  </a:lnTo>
                  <a:lnTo>
                    <a:pt x="110312" y="12801"/>
                  </a:lnTo>
                  <a:lnTo>
                    <a:pt x="110045" y="11709"/>
                  </a:lnTo>
                  <a:lnTo>
                    <a:pt x="110045" y="9258"/>
                  </a:lnTo>
                  <a:lnTo>
                    <a:pt x="110337" y="8356"/>
                  </a:lnTo>
                  <a:lnTo>
                    <a:pt x="111518" y="7010"/>
                  </a:lnTo>
                  <a:lnTo>
                    <a:pt x="112369" y="6642"/>
                  </a:lnTo>
                  <a:lnTo>
                    <a:pt x="114134" y="6527"/>
                  </a:lnTo>
                  <a:lnTo>
                    <a:pt x="114693" y="6616"/>
                  </a:lnTo>
                  <a:lnTo>
                    <a:pt x="117602" y="13335"/>
                  </a:lnTo>
                  <a:lnTo>
                    <a:pt x="124028" y="12065"/>
                  </a:lnTo>
                  <a:lnTo>
                    <a:pt x="115112" y="914"/>
                  </a:lnTo>
                  <a:lnTo>
                    <a:pt x="110324" y="965"/>
                  </a:lnTo>
                  <a:lnTo>
                    <a:pt x="107746" y="1866"/>
                  </a:lnTo>
                  <a:lnTo>
                    <a:pt x="103987" y="5410"/>
                  </a:lnTo>
                  <a:lnTo>
                    <a:pt x="103035" y="7899"/>
                  </a:lnTo>
                  <a:lnTo>
                    <a:pt x="103035" y="13360"/>
                  </a:lnTo>
                  <a:lnTo>
                    <a:pt x="103428" y="15240"/>
                  </a:lnTo>
                  <a:lnTo>
                    <a:pt x="104978" y="18237"/>
                  </a:lnTo>
                  <a:lnTo>
                    <a:pt x="106172" y="19685"/>
                  </a:lnTo>
                  <a:lnTo>
                    <a:pt x="113182" y="25768"/>
                  </a:lnTo>
                  <a:lnTo>
                    <a:pt x="114973" y="27419"/>
                  </a:lnTo>
                  <a:lnTo>
                    <a:pt x="116065" y="28625"/>
                  </a:lnTo>
                  <a:lnTo>
                    <a:pt x="116547" y="29413"/>
                  </a:lnTo>
                  <a:lnTo>
                    <a:pt x="117373" y="31318"/>
                  </a:lnTo>
                  <a:lnTo>
                    <a:pt x="117576" y="32359"/>
                  </a:lnTo>
                  <a:lnTo>
                    <a:pt x="117576" y="34683"/>
                  </a:lnTo>
                  <a:lnTo>
                    <a:pt x="117309" y="35610"/>
                  </a:lnTo>
                  <a:lnTo>
                    <a:pt x="116205" y="37007"/>
                  </a:lnTo>
                  <a:lnTo>
                    <a:pt x="115354" y="37350"/>
                  </a:lnTo>
                  <a:lnTo>
                    <a:pt x="111252" y="37350"/>
                  </a:lnTo>
                  <a:lnTo>
                    <a:pt x="109689" y="34632"/>
                  </a:lnTo>
                  <a:lnTo>
                    <a:pt x="109524" y="29184"/>
                  </a:lnTo>
                  <a:lnTo>
                    <a:pt x="102997" y="30543"/>
                  </a:lnTo>
                  <a:lnTo>
                    <a:pt x="103352" y="38925"/>
                  </a:lnTo>
                  <a:lnTo>
                    <a:pt x="107162" y="43129"/>
                  </a:lnTo>
                  <a:lnTo>
                    <a:pt x="114427" y="43129"/>
                  </a:lnTo>
                  <a:lnTo>
                    <a:pt x="117513" y="43129"/>
                  </a:lnTo>
                  <a:lnTo>
                    <a:pt x="120002" y="42189"/>
                  </a:lnTo>
                  <a:lnTo>
                    <a:pt x="123799" y="38442"/>
                  </a:lnTo>
                  <a:lnTo>
                    <a:pt x="124752" y="36004"/>
                  </a:lnTo>
                  <a:lnTo>
                    <a:pt x="124752" y="31699"/>
                  </a:lnTo>
                  <a:close/>
                </a:path>
                <a:path w="348615" h="111760">
                  <a:moveTo>
                    <a:pt x="125349" y="68783"/>
                  </a:moveTo>
                  <a:lnTo>
                    <a:pt x="118402" y="68783"/>
                  </a:lnTo>
                  <a:lnTo>
                    <a:pt x="113538" y="85191"/>
                  </a:lnTo>
                  <a:lnTo>
                    <a:pt x="108432" y="68783"/>
                  </a:lnTo>
                  <a:lnTo>
                    <a:pt x="101422" y="68783"/>
                  </a:lnTo>
                  <a:lnTo>
                    <a:pt x="109829" y="94310"/>
                  </a:lnTo>
                  <a:lnTo>
                    <a:pt x="109829" y="110007"/>
                  </a:lnTo>
                  <a:lnTo>
                    <a:pt x="116992" y="110007"/>
                  </a:lnTo>
                  <a:lnTo>
                    <a:pt x="116992" y="94310"/>
                  </a:lnTo>
                  <a:lnTo>
                    <a:pt x="125349" y="68783"/>
                  </a:lnTo>
                  <a:close/>
                </a:path>
                <a:path w="348615" h="111760">
                  <a:moveTo>
                    <a:pt x="151320" y="42633"/>
                  </a:moveTo>
                  <a:lnTo>
                    <a:pt x="149377" y="33070"/>
                  </a:lnTo>
                  <a:lnTo>
                    <a:pt x="148386" y="28168"/>
                  </a:lnTo>
                  <a:lnTo>
                    <a:pt x="144957" y="11226"/>
                  </a:lnTo>
                  <a:lnTo>
                    <a:pt x="142976" y="1409"/>
                  </a:lnTo>
                  <a:lnTo>
                    <a:pt x="141859" y="1409"/>
                  </a:lnTo>
                  <a:lnTo>
                    <a:pt x="141859" y="28168"/>
                  </a:lnTo>
                  <a:lnTo>
                    <a:pt x="136334" y="28168"/>
                  </a:lnTo>
                  <a:lnTo>
                    <a:pt x="139103" y="11226"/>
                  </a:lnTo>
                  <a:lnTo>
                    <a:pt x="141859" y="28168"/>
                  </a:lnTo>
                  <a:lnTo>
                    <a:pt x="141859" y="1409"/>
                  </a:lnTo>
                  <a:lnTo>
                    <a:pt x="135140" y="1409"/>
                  </a:lnTo>
                  <a:lnTo>
                    <a:pt x="126758" y="42633"/>
                  </a:lnTo>
                  <a:lnTo>
                    <a:pt x="133845" y="42633"/>
                  </a:lnTo>
                  <a:lnTo>
                    <a:pt x="135534" y="33070"/>
                  </a:lnTo>
                  <a:lnTo>
                    <a:pt x="142671" y="33070"/>
                  </a:lnTo>
                  <a:lnTo>
                    <a:pt x="144348" y="42633"/>
                  </a:lnTo>
                  <a:lnTo>
                    <a:pt x="151320" y="42633"/>
                  </a:lnTo>
                  <a:close/>
                </a:path>
                <a:path w="348615" h="111760">
                  <a:moveTo>
                    <a:pt x="164236" y="95034"/>
                  </a:moveTo>
                  <a:lnTo>
                    <a:pt x="163626" y="92697"/>
                  </a:lnTo>
                  <a:lnTo>
                    <a:pt x="162318" y="90881"/>
                  </a:lnTo>
                  <a:lnTo>
                    <a:pt x="161226" y="89357"/>
                  </a:lnTo>
                  <a:lnTo>
                    <a:pt x="159410" y="88303"/>
                  </a:lnTo>
                  <a:lnTo>
                    <a:pt x="157073" y="87858"/>
                  </a:lnTo>
                  <a:lnTo>
                    <a:pt x="157073" y="100380"/>
                  </a:lnTo>
                  <a:lnTo>
                    <a:pt x="156641" y="102095"/>
                  </a:lnTo>
                  <a:lnTo>
                    <a:pt x="154914" y="104190"/>
                  </a:lnTo>
                  <a:lnTo>
                    <a:pt x="153365" y="104711"/>
                  </a:lnTo>
                  <a:lnTo>
                    <a:pt x="148361" y="104711"/>
                  </a:lnTo>
                  <a:lnTo>
                    <a:pt x="148361" y="90881"/>
                  </a:lnTo>
                  <a:lnTo>
                    <a:pt x="153022" y="90881"/>
                  </a:lnTo>
                  <a:lnTo>
                    <a:pt x="154647" y="91452"/>
                  </a:lnTo>
                  <a:lnTo>
                    <a:pt x="156578" y="93687"/>
                  </a:lnTo>
                  <a:lnTo>
                    <a:pt x="156946" y="95034"/>
                  </a:lnTo>
                  <a:lnTo>
                    <a:pt x="157073" y="100380"/>
                  </a:lnTo>
                  <a:lnTo>
                    <a:pt x="157073" y="87858"/>
                  </a:lnTo>
                  <a:lnTo>
                    <a:pt x="160997" y="87236"/>
                  </a:lnTo>
                  <a:lnTo>
                    <a:pt x="162166" y="85585"/>
                  </a:lnTo>
                  <a:lnTo>
                    <a:pt x="163017" y="84391"/>
                  </a:lnTo>
                  <a:lnTo>
                    <a:pt x="163042" y="77292"/>
                  </a:lnTo>
                  <a:lnTo>
                    <a:pt x="162775" y="75641"/>
                  </a:lnTo>
                  <a:lnTo>
                    <a:pt x="162128" y="74053"/>
                  </a:lnTo>
                  <a:lnTo>
                    <a:pt x="161658" y="72859"/>
                  </a:lnTo>
                  <a:lnTo>
                    <a:pt x="160820" y="71767"/>
                  </a:lnTo>
                  <a:lnTo>
                    <a:pt x="158610" y="70192"/>
                  </a:lnTo>
                  <a:lnTo>
                    <a:pt x="157353" y="69634"/>
                  </a:lnTo>
                  <a:lnTo>
                    <a:pt x="156489" y="69430"/>
                  </a:lnTo>
                  <a:lnTo>
                    <a:pt x="156489" y="81635"/>
                  </a:lnTo>
                  <a:lnTo>
                    <a:pt x="156083" y="83223"/>
                  </a:lnTo>
                  <a:lnTo>
                    <a:pt x="154419" y="85115"/>
                  </a:lnTo>
                  <a:lnTo>
                    <a:pt x="152908" y="85585"/>
                  </a:lnTo>
                  <a:lnTo>
                    <a:pt x="148361" y="85585"/>
                  </a:lnTo>
                  <a:lnTo>
                    <a:pt x="148361" y="74053"/>
                  </a:lnTo>
                  <a:lnTo>
                    <a:pt x="150723" y="74053"/>
                  </a:lnTo>
                  <a:lnTo>
                    <a:pt x="156489" y="81635"/>
                  </a:lnTo>
                  <a:lnTo>
                    <a:pt x="156489" y="69430"/>
                  </a:lnTo>
                  <a:lnTo>
                    <a:pt x="154520" y="68961"/>
                  </a:lnTo>
                  <a:lnTo>
                    <a:pt x="152857" y="68783"/>
                  </a:lnTo>
                  <a:lnTo>
                    <a:pt x="140855" y="68783"/>
                  </a:lnTo>
                  <a:lnTo>
                    <a:pt x="140855" y="110007"/>
                  </a:lnTo>
                  <a:lnTo>
                    <a:pt x="156476" y="110007"/>
                  </a:lnTo>
                  <a:lnTo>
                    <a:pt x="159346" y="108991"/>
                  </a:lnTo>
                  <a:lnTo>
                    <a:pt x="163296" y="104927"/>
                  </a:lnTo>
                  <a:lnTo>
                    <a:pt x="163360" y="104711"/>
                  </a:lnTo>
                  <a:lnTo>
                    <a:pt x="164223" y="102095"/>
                  </a:lnTo>
                  <a:lnTo>
                    <a:pt x="164236" y="95034"/>
                  </a:lnTo>
                  <a:close/>
                </a:path>
                <a:path w="348615" h="111760">
                  <a:moveTo>
                    <a:pt x="172504" y="37439"/>
                  </a:moveTo>
                  <a:lnTo>
                    <a:pt x="162623" y="37439"/>
                  </a:lnTo>
                  <a:lnTo>
                    <a:pt x="162623" y="1409"/>
                  </a:lnTo>
                  <a:lnTo>
                    <a:pt x="155117" y="1409"/>
                  </a:lnTo>
                  <a:lnTo>
                    <a:pt x="155117" y="42633"/>
                  </a:lnTo>
                  <a:lnTo>
                    <a:pt x="172504" y="42633"/>
                  </a:lnTo>
                  <a:lnTo>
                    <a:pt x="172504" y="37439"/>
                  </a:lnTo>
                  <a:close/>
                </a:path>
                <a:path w="348615" h="111760">
                  <a:moveTo>
                    <a:pt x="176504" y="68783"/>
                  </a:moveTo>
                  <a:lnTo>
                    <a:pt x="169087" y="68783"/>
                  </a:lnTo>
                  <a:lnTo>
                    <a:pt x="169087" y="110007"/>
                  </a:lnTo>
                  <a:lnTo>
                    <a:pt x="176504" y="110007"/>
                  </a:lnTo>
                  <a:lnTo>
                    <a:pt x="176504" y="68783"/>
                  </a:lnTo>
                  <a:close/>
                </a:path>
                <a:path w="348615" h="111760">
                  <a:moveTo>
                    <a:pt x="199072" y="1397"/>
                  </a:moveTo>
                  <a:lnTo>
                    <a:pt x="191795" y="1397"/>
                  </a:lnTo>
                  <a:lnTo>
                    <a:pt x="191795" y="29552"/>
                  </a:lnTo>
                  <a:lnTo>
                    <a:pt x="191693" y="32689"/>
                  </a:lnTo>
                  <a:lnTo>
                    <a:pt x="188277" y="37503"/>
                  </a:lnTo>
                  <a:lnTo>
                    <a:pt x="186753" y="37503"/>
                  </a:lnTo>
                  <a:lnTo>
                    <a:pt x="183184" y="1397"/>
                  </a:lnTo>
                  <a:lnTo>
                    <a:pt x="175907" y="1397"/>
                  </a:lnTo>
                  <a:lnTo>
                    <a:pt x="175907" y="30657"/>
                  </a:lnTo>
                  <a:lnTo>
                    <a:pt x="176009" y="32308"/>
                  </a:lnTo>
                  <a:lnTo>
                    <a:pt x="185674" y="43129"/>
                  </a:lnTo>
                  <a:lnTo>
                    <a:pt x="187515" y="43129"/>
                  </a:lnTo>
                  <a:lnTo>
                    <a:pt x="189344" y="43129"/>
                  </a:lnTo>
                  <a:lnTo>
                    <a:pt x="199072" y="30657"/>
                  </a:lnTo>
                  <a:lnTo>
                    <a:pt x="199072" y="1397"/>
                  </a:lnTo>
                  <a:close/>
                </a:path>
                <a:path w="348615" h="111760">
                  <a:moveTo>
                    <a:pt x="199974" y="104813"/>
                  </a:moveTo>
                  <a:lnTo>
                    <a:pt x="190093" y="104813"/>
                  </a:lnTo>
                  <a:lnTo>
                    <a:pt x="190093" y="91211"/>
                  </a:lnTo>
                  <a:lnTo>
                    <a:pt x="197802" y="91211"/>
                  </a:lnTo>
                  <a:lnTo>
                    <a:pt x="197802" y="85915"/>
                  </a:lnTo>
                  <a:lnTo>
                    <a:pt x="190093" y="85915"/>
                  </a:lnTo>
                  <a:lnTo>
                    <a:pt x="190093" y="74079"/>
                  </a:lnTo>
                  <a:lnTo>
                    <a:pt x="199847" y="74079"/>
                  </a:lnTo>
                  <a:lnTo>
                    <a:pt x="199847" y="68783"/>
                  </a:lnTo>
                  <a:lnTo>
                    <a:pt x="182587" y="68783"/>
                  </a:lnTo>
                  <a:lnTo>
                    <a:pt x="182587" y="110007"/>
                  </a:lnTo>
                  <a:lnTo>
                    <a:pt x="199974" y="110007"/>
                  </a:lnTo>
                  <a:lnTo>
                    <a:pt x="199974" y="104813"/>
                  </a:lnTo>
                  <a:close/>
                </a:path>
                <a:path w="348615" h="111760">
                  <a:moveTo>
                    <a:pt x="225526" y="68783"/>
                  </a:moveTo>
                  <a:lnTo>
                    <a:pt x="219303" y="68783"/>
                  </a:lnTo>
                  <a:lnTo>
                    <a:pt x="219303" y="92125"/>
                  </a:lnTo>
                  <a:lnTo>
                    <a:pt x="209207" y="68783"/>
                  </a:lnTo>
                  <a:lnTo>
                    <a:pt x="204038" y="68783"/>
                  </a:lnTo>
                  <a:lnTo>
                    <a:pt x="204038" y="110007"/>
                  </a:lnTo>
                  <a:lnTo>
                    <a:pt x="210400" y="110007"/>
                  </a:lnTo>
                  <a:lnTo>
                    <a:pt x="210400" y="85471"/>
                  </a:lnTo>
                  <a:lnTo>
                    <a:pt x="220599" y="110007"/>
                  </a:lnTo>
                  <a:lnTo>
                    <a:pt x="225526" y="110007"/>
                  </a:lnTo>
                  <a:lnTo>
                    <a:pt x="225526" y="68783"/>
                  </a:lnTo>
                  <a:close/>
                </a:path>
                <a:path w="348615" h="111760">
                  <a:moveTo>
                    <a:pt x="227330" y="31483"/>
                  </a:moveTo>
                  <a:lnTo>
                    <a:pt x="227215" y="11036"/>
                  </a:lnTo>
                  <a:lnTo>
                    <a:pt x="227114" y="10045"/>
                  </a:lnTo>
                  <a:lnTo>
                    <a:pt x="226263" y="6908"/>
                  </a:lnTo>
                  <a:lnTo>
                    <a:pt x="226187" y="6781"/>
                  </a:lnTo>
                  <a:lnTo>
                    <a:pt x="225552" y="5588"/>
                  </a:lnTo>
                  <a:lnTo>
                    <a:pt x="223532" y="3441"/>
                  </a:lnTo>
                  <a:lnTo>
                    <a:pt x="222186" y="2654"/>
                  </a:lnTo>
                  <a:lnTo>
                    <a:pt x="219646" y="1905"/>
                  </a:lnTo>
                  <a:lnTo>
                    <a:pt x="219646" y="31483"/>
                  </a:lnTo>
                  <a:lnTo>
                    <a:pt x="219506" y="33477"/>
                  </a:lnTo>
                  <a:lnTo>
                    <a:pt x="215061" y="37363"/>
                  </a:lnTo>
                  <a:lnTo>
                    <a:pt x="212178" y="37363"/>
                  </a:lnTo>
                  <a:lnTo>
                    <a:pt x="212178" y="6781"/>
                  </a:lnTo>
                  <a:lnTo>
                    <a:pt x="215087" y="6781"/>
                  </a:lnTo>
                  <a:lnTo>
                    <a:pt x="219646" y="31483"/>
                  </a:lnTo>
                  <a:lnTo>
                    <a:pt x="219646" y="1905"/>
                  </a:lnTo>
                  <a:lnTo>
                    <a:pt x="218833" y="1651"/>
                  </a:lnTo>
                  <a:lnTo>
                    <a:pt x="216750" y="1409"/>
                  </a:lnTo>
                  <a:lnTo>
                    <a:pt x="204673" y="1409"/>
                  </a:lnTo>
                  <a:lnTo>
                    <a:pt x="204673" y="42633"/>
                  </a:lnTo>
                  <a:lnTo>
                    <a:pt x="216954" y="42633"/>
                  </a:lnTo>
                  <a:lnTo>
                    <a:pt x="227114" y="33477"/>
                  </a:lnTo>
                  <a:lnTo>
                    <a:pt x="227330" y="31483"/>
                  </a:lnTo>
                  <a:close/>
                </a:path>
                <a:path w="348615" h="111760">
                  <a:moveTo>
                    <a:pt x="248818" y="104813"/>
                  </a:moveTo>
                  <a:lnTo>
                    <a:pt x="238937" y="104813"/>
                  </a:lnTo>
                  <a:lnTo>
                    <a:pt x="238937" y="91211"/>
                  </a:lnTo>
                  <a:lnTo>
                    <a:pt x="246646" y="91211"/>
                  </a:lnTo>
                  <a:lnTo>
                    <a:pt x="246646" y="85915"/>
                  </a:lnTo>
                  <a:lnTo>
                    <a:pt x="238937" y="85915"/>
                  </a:lnTo>
                  <a:lnTo>
                    <a:pt x="238937" y="74079"/>
                  </a:lnTo>
                  <a:lnTo>
                    <a:pt x="248691" y="74079"/>
                  </a:lnTo>
                  <a:lnTo>
                    <a:pt x="248691" y="68783"/>
                  </a:lnTo>
                  <a:lnTo>
                    <a:pt x="231432" y="68783"/>
                  </a:lnTo>
                  <a:lnTo>
                    <a:pt x="231432" y="110007"/>
                  </a:lnTo>
                  <a:lnTo>
                    <a:pt x="248818" y="110007"/>
                  </a:lnTo>
                  <a:lnTo>
                    <a:pt x="248818" y="104813"/>
                  </a:lnTo>
                  <a:close/>
                </a:path>
                <a:path w="348615" h="111760">
                  <a:moveTo>
                    <a:pt x="273608" y="99072"/>
                  </a:moveTo>
                  <a:lnTo>
                    <a:pt x="261023" y="82791"/>
                  </a:lnTo>
                  <a:lnTo>
                    <a:pt x="260210" y="81876"/>
                  </a:lnTo>
                  <a:lnTo>
                    <a:pt x="259168" y="80175"/>
                  </a:lnTo>
                  <a:lnTo>
                    <a:pt x="258902" y="79082"/>
                  </a:lnTo>
                  <a:lnTo>
                    <a:pt x="258902" y="76631"/>
                  </a:lnTo>
                  <a:lnTo>
                    <a:pt x="259194" y="75730"/>
                  </a:lnTo>
                  <a:lnTo>
                    <a:pt x="260375" y="74383"/>
                  </a:lnTo>
                  <a:lnTo>
                    <a:pt x="261226" y="74015"/>
                  </a:lnTo>
                  <a:lnTo>
                    <a:pt x="262991" y="73901"/>
                  </a:lnTo>
                  <a:lnTo>
                    <a:pt x="263550" y="73990"/>
                  </a:lnTo>
                  <a:lnTo>
                    <a:pt x="266458" y="80708"/>
                  </a:lnTo>
                  <a:lnTo>
                    <a:pt x="272884" y="79451"/>
                  </a:lnTo>
                  <a:lnTo>
                    <a:pt x="263969" y="68287"/>
                  </a:lnTo>
                  <a:lnTo>
                    <a:pt x="259181" y="68338"/>
                  </a:lnTo>
                  <a:lnTo>
                    <a:pt x="256603" y="69253"/>
                  </a:lnTo>
                  <a:lnTo>
                    <a:pt x="252831" y="72796"/>
                  </a:lnTo>
                  <a:lnTo>
                    <a:pt x="251891" y="75285"/>
                  </a:lnTo>
                  <a:lnTo>
                    <a:pt x="251891" y="80733"/>
                  </a:lnTo>
                  <a:lnTo>
                    <a:pt x="252285" y="82613"/>
                  </a:lnTo>
                  <a:lnTo>
                    <a:pt x="253834" y="85610"/>
                  </a:lnTo>
                  <a:lnTo>
                    <a:pt x="255028" y="87058"/>
                  </a:lnTo>
                  <a:lnTo>
                    <a:pt x="262039" y="93141"/>
                  </a:lnTo>
                  <a:lnTo>
                    <a:pt x="263829" y="94792"/>
                  </a:lnTo>
                  <a:lnTo>
                    <a:pt x="264922" y="95999"/>
                  </a:lnTo>
                  <a:lnTo>
                    <a:pt x="265404" y="96786"/>
                  </a:lnTo>
                  <a:lnTo>
                    <a:pt x="266230" y="98691"/>
                  </a:lnTo>
                  <a:lnTo>
                    <a:pt x="266433" y="99733"/>
                  </a:lnTo>
                  <a:lnTo>
                    <a:pt x="266433" y="102057"/>
                  </a:lnTo>
                  <a:lnTo>
                    <a:pt x="266166" y="102997"/>
                  </a:lnTo>
                  <a:lnTo>
                    <a:pt x="265049" y="104381"/>
                  </a:lnTo>
                  <a:lnTo>
                    <a:pt x="264210" y="104736"/>
                  </a:lnTo>
                  <a:lnTo>
                    <a:pt x="260108" y="104736"/>
                  </a:lnTo>
                  <a:lnTo>
                    <a:pt x="258546" y="102006"/>
                  </a:lnTo>
                  <a:lnTo>
                    <a:pt x="258381" y="96558"/>
                  </a:lnTo>
                  <a:lnTo>
                    <a:pt x="251841" y="97929"/>
                  </a:lnTo>
                  <a:lnTo>
                    <a:pt x="252209" y="106311"/>
                  </a:lnTo>
                  <a:lnTo>
                    <a:pt x="256019" y="110502"/>
                  </a:lnTo>
                  <a:lnTo>
                    <a:pt x="263283" y="110502"/>
                  </a:lnTo>
                  <a:lnTo>
                    <a:pt x="266369" y="110502"/>
                  </a:lnTo>
                  <a:lnTo>
                    <a:pt x="268859" y="109562"/>
                  </a:lnTo>
                  <a:lnTo>
                    <a:pt x="272656" y="105816"/>
                  </a:lnTo>
                  <a:lnTo>
                    <a:pt x="273608" y="103378"/>
                  </a:lnTo>
                  <a:lnTo>
                    <a:pt x="273608" y="99072"/>
                  </a:lnTo>
                  <a:close/>
                </a:path>
                <a:path w="348615" h="111760">
                  <a:moveTo>
                    <a:pt x="295973" y="68783"/>
                  </a:moveTo>
                  <a:lnTo>
                    <a:pt x="274866" y="68783"/>
                  </a:lnTo>
                  <a:lnTo>
                    <a:pt x="274866" y="74320"/>
                  </a:lnTo>
                  <a:lnTo>
                    <a:pt x="281774" y="74320"/>
                  </a:lnTo>
                  <a:lnTo>
                    <a:pt x="281774" y="110007"/>
                  </a:lnTo>
                  <a:lnTo>
                    <a:pt x="289280" y="110007"/>
                  </a:lnTo>
                  <a:lnTo>
                    <a:pt x="289280" y="74320"/>
                  </a:lnTo>
                  <a:lnTo>
                    <a:pt x="295973" y="74320"/>
                  </a:lnTo>
                  <a:lnTo>
                    <a:pt x="295973" y="68783"/>
                  </a:lnTo>
                  <a:close/>
                </a:path>
                <a:path w="348615" h="111760">
                  <a:moveTo>
                    <a:pt x="321233" y="110007"/>
                  </a:moveTo>
                  <a:lnTo>
                    <a:pt x="319290" y="100431"/>
                  </a:lnTo>
                  <a:lnTo>
                    <a:pt x="318300" y="95542"/>
                  </a:lnTo>
                  <a:lnTo>
                    <a:pt x="314871" y="78600"/>
                  </a:lnTo>
                  <a:lnTo>
                    <a:pt x="312889" y="68783"/>
                  </a:lnTo>
                  <a:lnTo>
                    <a:pt x="311772" y="68783"/>
                  </a:lnTo>
                  <a:lnTo>
                    <a:pt x="311772" y="95542"/>
                  </a:lnTo>
                  <a:lnTo>
                    <a:pt x="306247" y="95542"/>
                  </a:lnTo>
                  <a:lnTo>
                    <a:pt x="309016" y="78600"/>
                  </a:lnTo>
                  <a:lnTo>
                    <a:pt x="311772" y="95542"/>
                  </a:lnTo>
                  <a:lnTo>
                    <a:pt x="311772" y="68783"/>
                  </a:lnTo>
                  <a:lnTo>
                    <a:pt x="305054" y="68783"/>
                  </a:lnTo>
                  <a:lnTo>
                    <a:pt x="296672" y="110007"/>
                  </a:lnTo>
                  <a:lnTo>
                    <a:pt x="303758" y="110007"/>
                  </a:lnTo>
                  <a:lnTo>
                    <a:pt x="305447" y="100431"/>
                  </a:lnTo>
                  <a:lnTo>
                    <a:pt x="312585" y="100431"/>
                  </a:lnTo>
                  <a:lnTo>
                    <a:pt x="314248" y="110007"/>
                  </a:lnTo>
                  <a:lnTo>
                    <a:pt x="321233" y="110007"/>
                  </a:lnTo>
                  <a:close/>
                </a:path>
                <a:path w="348615" h="111760">
                  <a:moveTo>
                    <a:pt x="348335" y="110007"/>
                  </a:moveTo>
                  <a:lnTo>
                    <a:pt x="343027" y="91186"/>
                  </a:lnTo>
                  <a:lnTo>
                    <a:pt x="342607" y="89700"/>
                  </a:lnTo>
                  <a:lnTo>
                    <a:pt x="344385" y="88950"/>
                  </a:lnTo>
                  <a:lnTo>
                    <a:pt x="345655" y="87757"/>
                  </a:lnTo>
                  <a:lnTo>
                    <a:pt x="346303" y="86385"/>
                  </a:lnTo>
                  <a:lnTo>
                    <a:pt x="347205" y="84480"/>
                  </a:lnTo>
                  <a:lnTo>
                    <a:pt x="347573" y="82410"/>
                  </a:lnTo>
                  <a:lnTo>
                    <a:pt x="347586" y="77711"/>
                  </a:lnTo>
                  <a:lnTo>
                    <a:pt x="347294" y="75946"/>
                  </a:lnTo>
                  <a:lnTo>
                    <a:pt x="346494" y="73952"/>
                  </a:lnTo>
                  <a:lnTo>
                    <a:pt x="346151" y="73088"/>
                  </a:lnTo>
                  <a:lnTo>
                    <a:pt x="345287" y="71945"/>
                  </a:lnTo>
                  <a:lnTo>
                    <a:pt x="342988" y="70269"/>
                  </a:lnTo>
                  <a:lnTo>
                    <a:pt x="341630" y="69684"/>
                  </a:lnTo>
                  <a:lnTo>
                    <a:pt x="340499" y="69430"/>
                  </a:lnTo>
                  <a:lnTo>
                    <a:pt x="340499" y="82410"/>
                  </a:lnTo>
                  <a:lnTo>
                    <a:pt x="340029" y="84023"/>
                  </a:lnTo>
                  <a:lnTo>
                    <a:pt x="338150" y="85915"/>
                  </a:lnTo>
                  <a:lnTo>
                    <a:pt x="336575" y="86385"/>
                  </a:lnTo>
                  <a:lnTo>
                    <a:pt x="332536" y="86385"/>
                  </a:lnTo>
                  <a:lnTo>
                    <a:pt x="332536" y="73952"/>
                  </a:lnTo>
                  <a:lnTo>
                    <a:pt x="336969" y="73952"/>
                  </a:lnTo>
                  <a:lnTo>
                    <a:pt x="338467" y="74434"/>
                  </a:lnTo>
                  <a:lnTo>
                    <a:pt x="340093" y="76339"/>
                  </a:lnTo>
                  <a:lnTo>
                    <a:pt x="340448" y="77711"/>
                  </a:lnTo>
                  <a:lnTo>
                    <a:pt x="340499" y="82410"/>
                  </a:lnTo>
                  <a:lnTo>
                    <a:pt x="340499" y="69430"/>
                  </a:lnTo>
                  <a:lnTo>
                    <a:pt x="338518" y="68961"/>
                  </a:lnTo>
                  <a:lnTo>
                    <a:pt x="336651" y="68783"/>
                  </a:lnTo>
                  <a:lnTo>
                    <a:pt x="325031" y="68783"/>
                  </a:lnTo>
                  <a:lnTo>
                    <a:pt x="325031" y="110007"/>
                  </a:lnTo>
                  <a:lnTo>
                    <a:pt x="332536" y="110007"/>
                  </a:lnTo>
                  <a:lnTo>
                    <a:pt x="332536" y="91186"/>
                  </a:lnTo>
                  <a:lnTo>
                    <a:pt x="335876" y="91186"/>
                  </a:lnTo>
                  <a:lnTo>
                    <a:pt x="340791" y="110007"/>
                  </a:lnTo>
                  <a:lnTo>
                    <a:pt x="348335" y="110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076" y="2813428"/>
              <a:ext cx="96100" cy="893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0081" y="2701186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69" h="267335">
                  <a:moveTo>
                    <a:pt x="289966" y="0"/>
                  </a:moveTo>
                  <a:lnTo>
                    <a:pt x="284581" y="406"/>
                  </a:lnTo>
                  <a:lnTo>
                    <a:pt x="282295" y="2247"/>
                  </a:lnTo>
                  <a:lnTo>
                    <a:pt x="213207" y="231724"/>
                  </a:lnTo>
                  <a:lnTo>
                    <a:pt x="193992" y="119811"/>
                  </a:lnTo>
                  <a:lnTo>
                    <a:pt x="191833" y="117665"/>
                  </a:lnTo>
                  <a:lnTo>
                    <a:pt x="186321" y="116763"/>
                  </a:lnTo>
                  <a:lnTo>
                    <a:pt x="183591" y="118097"/>
                  </a:lnTo>
                  <a:lnTo>
                    <a:pt x="152031" y="176618"/>
                  </a:lnTo>
                  <a:lnTo>
                    <a:pt x="138201" y="79933"/>
                  </a:lnTo>
                  <a:lnTo>
                    <a:pt x="135928" y="77673"/>
                  </a:lnTo>
                  <a:lnTo>
                    <a:pt x="130149" y="76873"/>
                  </a:lnTo>
                  <a:lnTo>
                    <a:pt x="127342" y="78422"/>
                  </a:lnTo>
                  <a:lnTo>
                    <a:pt x="94843" y="151434"/>
                  </a:lnTo>
                  <a:lnTo>
                    <a:pt x="2933" y="151434"/>
                  </a:lnTo>
                  <a:lnTo>
                    <a:pt x="0" y="154368"/>
                  </a:lnTo>
                  <a:lnTo>
                    <a:pt x="0" y="161594"/>
                  </a:lnTo>
                  <a:lnTo>
                    <a:pt x="2933" y="164515"/>
                  </a:lnTo>
                  <a:lnTo>
                    <a:pt x="101676" y="164515"/>
                  </a:lnTo>
                  <a:lnTo>
                    <a:pt x="104012" y="163004"/>
                  </a:lnTo>
                  <a:lnTo>
                    <a:pt x="128866" y="107162"/>
                  </a:lnTo>
                  <a:lnTo>
                    <a:pt x="142290" y="200913"/>
                  </a:lnTo>
                  <a:lnTo>
                    <a:pt x="144437" y="203136"/>
                  </a:lnTo>
                  <a:lnTo>
                    <a:pt x="149974" y="204127"/>
                  </a:lnTo>
                  <a:lnTo>
                    <a:pt x="152780" y="202780"/>
                  </a:lnTo>
                  <a:lnTo>
                    <a:pt x="184784" y="143459"/>
                  </a:lnTo>
                  <a:lnTo>
                    <a:pt x="205536" y="264312"/>
                  </a:lnTo>
                  <a:lnTo>
                    <a:pt x="208025" y="266560"/>
                  </a:lnTo>
                  <a:lnTo>
                    <a:pt x="211467" y="266763"/>
                  </a:lnTo>
                  <a:lnTo>
                    <a:pt x="214337" y="266763"/>
                  </a:lnTo>
                  <a:lnTo>
                    <a:pt x="216890" y="264883"/>
                  </a:lnTo>
                  <a:lnTo>
                    <a:pt x="289191" y="24714"/>
                  </a:lnTo>
                  <a:lnTo>
                    <a:pt x="319392" y="87325"/>
                  </a:lnTo>
                  <a:lnTo>
                    <a:pt x="323316" y="88684"/>
                  </a:lnTo>
                  <a:lnTo>
                    <a:pt x="329819" y="85547"/>
                  </a:lnTo>
                  <a:lnTo>
                    <a:pt x="331190" y="81648"/>
                  </a:lnTo>
                  <a:lnTo>
                    <a:pt x="292506" y="1447"/>
                  </a:lnTo>
                  <a:lnTo>
                    <a:pt x="2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540" y="2489746"/>
              <a:ext cx="565785" cy="564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8191" y="2489111"/>
              <a:ext cx="565785" cy="5657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2529" y="2489111"/>
              <a:ext cx="565785" cy="5657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1703" y="2489746"/>
              <a:ext cx="565784" cy="5645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3865" y="2489111"/>
              <a:ext cx="565785" cy="5657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60367" y="2489111"/>
              <a:ext cx="565785" cy="5657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76028" y="2489111"/>
              <a:ext cx="565785" cy="5657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4692" y="2489111"/>
              <a:ext cx="565785" cy="5657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87299" y="2489555"/>
              <a:ext cx="564908" cy="564908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546773" y="1114894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061493"/>
              </p:ext>
            </p:extLst>
          </p:nvPr>
        </p:nvGraphicFramePr>
        <p:xfrm>
          <a:off x="540002" y="1121241"/>
          <a:ext cx="6487157" cy="2045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3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VCª.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 -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0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Defensa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consumidor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1.940.830,00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VCª.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 -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JUVENTUD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 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 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3.052.044,00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729">
                <a:tc grid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114.656.031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10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" name="object 34">
            <a:extLst>
              <a:ext uri="{FF2B5EF4-FFF2-40B4-BE49-F238E27FC236}">
                <a16:creationId xmlns:a16="http://schemas.microsoft.com/office/drawing/2014/main" xmlns="" id="{D595B557-5E63-5845-8DA0-152348196A0F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44</a:t>
            </a:r>
            <a:endParaRPr sz="700">
              <a:latin typeface="Helvetica Neue LT Std 67"/>
              <a:cs typeface="Helvetica Neue LT Std 67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00" y="924306"/>
            <a:ext cx="6480001" cy="275462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35153"/>
              </p:ext>
            </p:extLst>
          </p:nvPr>
        </p:nvGraphicFramePr>
        <p:xfrm>
          <a:off x="635619" y="999184"/>
          <a:ext cx="6235064" cy="40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3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7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3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R="50800" algn="ctr">
                        <a:lnSpc>
                          <a:spcPts val="1160"/>
                        </a:lnSpc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0"/>
                        </a:lnSpc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1160"/>
                        </a:lnSpc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160"/>
                        </a:lnSpc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1160"/>
                        </a:lnSpc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160"/>
                        </a:lnSpc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R="50800" algn="ctr">
                        <a:lnSpc>
                          <a:spcPts val="1000"/>
                        </a:lnSpc>
                        <a:spcBef>
                          <a:spcPts val="43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00"/>
                        </a:lnSpc>
                        <a:spcBef>
                          <a:spcPts val="43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1000"/>
                        </a:lnSpc>
                        <a:spcBef>
                          <a:spcPts val="43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y administración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000"/>
                        </a:lnSpc>
                        <a:spcBef>
                          <a:spcPts val="43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1000"/>
                        </a:lnSpc>
                        <a:spcBef>
                          <a:spcPts val="43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000"/>
                        </a:lnSpc>
                        <a:spcBef>
                          <a:spcPts val="4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17.044.600,00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461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62442" y="1455282"/>
            <a:ext cx="10515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DG.</a:t>
            </a:r>
            <a:r>
              <a:rPr sz="8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P DOC 03 E PROF </a:t>
            </a:r>
            <a:r>
              <a:rPr sz="8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INFRAESTRUCT</a:t>
            </a:r>
            <a:endParaRPr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6396" y="1523863"/>
            <a:ext cx="2476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422A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7525" y="1523863"/>
            <a:ext cx="11652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Educación infantil y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primaria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8685" y="1523863"/>
            <a:ext cx="6629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3,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4,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5,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8,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9,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0240" y="1523863"/>
            <a:ext cx="2959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10,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1527" y="1523863"/>
            <a:ext cx="7112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309.031.135,00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6396" y="1865391"/>
            <a:ext cx="2476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422B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57446" y="1796811"/>
            <a:ext cx="15055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0" marR="5080" indent="-616585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Educación prof.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inicial y proy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innova- dores.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6991" y="1865391"/>
            <a:ext cx="3467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4,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8,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5367" y="2296759"/>
            <a:ext cx="24955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422C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55312" y="2296759"/>
            <a:ext cx="9099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Educación </a:t>
            </a:r>
            <a:r>
              <a:rPr sz="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secundaria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9833" y="2228179"/>
            <a:ext cx="5848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4,</a:t>
            </a:r>
            <a:r>
              <a:rPr sz="8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5,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8,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9,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11,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16,</a:t>
            </a:r>
            <a:r>
              <a:rPr sz="8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17,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26416"/>
              </p:ext>
            </p:extLst>
          </p:nvPr>
        </p:nvGraphicFramePr>
        <p:xfrm>
          <a:off x="5259283" y="1886435"/>
          <a:ext cx="1611629" cy="696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2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1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15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89.009.790,00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R="83185" algn="ctr">
                        <a:lnSpc>
                          <a:spcPts val="1015"/>
                        </a:lnSpc>
                        <a:spcBef>
                          <a:spcPts val="5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R="82550" algn="ctr">
                        <a:lnSpc>
                          <a:spcPts val="98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8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296.929.822,00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715">
                <a:tc>
                  <a:txBody>
                    <a:bodyPr/>
                    <a:lstStyle/>
                    <a:p>
                      <a:pPr marR="86995" algn="ctr">
                        <a:lnSpc>
                          <a:spcPts val="95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10455"/>
              </p:ext>
            </p:extLst>
          </p:nvPr>
        </p:nvGraphicFramePr>
        <p:xfrm>
          <a:off x="2105174" y="2680591"/>
          <a:ext cx="4767578" cy="942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10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ts val="1015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especial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necesidades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03505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especiales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ts val="1015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92075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58.480.201,00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03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Escuelas Oficiales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Idiomas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920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7.149.745,00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Enseñanzas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19.226.504,00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33655">
                        <a:lnSpc>
                          <a:spcPts val="985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ts val="985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Complementarios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92075" algn="ctr">
                        <a:lnSpc>
                          <a:spcPts val="985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ts val="985"/>
                        </a:lnSpc>
                        <a:spcBef>
                          <a:spcPts val="31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85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49.716.147,00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515476" y="669205"/>
            <a:ext cx="2219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4.10.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Educación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xmlns="" id="{A61DA405-1CCE-C842-8274-6B58A9C73ACF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45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7476" y="2292655"/>
            <a:ext cx="6480175" cy="792480"/>
            <a:chOff x="537476" y="2292655"/>
            <a:chExt cx="6480175" cy="792480"/>
          </a:xfrm>
        </p:grpSpPr>
        <p:sp>
          <p:nvSpPr>
            <p:cNvPr id="7" name="object 7"/>
            <p:cNvSpPr/>
            <p:nvPr/>
          </p:nvSpPr>
          <p:spPr>
            <a:xfrm>
              <a:off x="537476" y="2292655"/>
              <a:ext cx="6480175" cy="792480"/>
            </a:xfrm>
            <a:custGeom>
              <a:avLst/>
              <a:gdLst/>
              <a:ahLst/>
              <a:cxnLst/>
              <a:rect l="l" t="t" r="r" b="b"/>
              <a:pathLst>
                <a:path w="6480175" h="792480">
                  <a:moveTo>
                    <a:pt x="6479997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6479997" y="791997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1880" y="2407945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4"/>
                  </a:lnTo>
                  <a:lnTo>
                    <a:pt x="565785" y="564514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6711" y="2454427"/>
              <a:ext cx="348615" cy="111760"/>
            </a:xfrm>
            <a:custGeom>
              <a:avLst/>
              <a:gdLst/>
              <a:ahLst/>
              <a:cxnLst/>
              <a:rect l="l" t="t" r="r" b="b"/>
              <a:pathLst>
                <a:path w="348615" h="111760">
                  <a:moveTo>
                    <a:pt x="57937" y="19583"/>
                  </a:moveTo>
                  <a:lnTo>
                    <a:pt x="55410" y="12433"/>
                  </a:lnTo>
                  <a:lnTo>
                    <a:pt x="45288" y="2489"/>
                  </a:lnTo>
                  <a:lnTo>
                    <a:pt x="38100" y="0"/>
                  </a:lnTo>
                  <a:lnTo>
                    <a:pt x="19621" y="0"/>
                  </a:lnTo>
                  <a:lnTo>
                    <a:pt x="12547" y="2578"/>
                  </a:lnTo>
                  <a:lnTo>
                    <a:pt x="2501" y="12877"/>
                  </a:lnTo>
                  <a:lnTo>
                    <a:pt x="0" y="20154"/>
                  </a:lnTo>
                  <a:lnTo>
                    <a:pt x="0" y="35433"/>
                  </a:lnTo>
                  <a:lnTo>
                    <a:pt x="20510" y="35433"/>
                  </a:lnTo>
                  <a:lnTo>
                    <a:pt x="20599" y="25933"/>
                  </a:lnTo>
                  <a:lnTo>
                    <a:pt x="21221" y="22377"/>
                  </a:lnTo>
                  <a:lnTo>
                    <a:pt x="23533" y="17589"/>
                  </a:lnTo>
                  <a:lnTo>
                    <a:pt x="25666" y="16383"/>
                  </a:lnTo>
                  <a:lnTo>
                    <a:pt x="32054" y="16383"/>
                  </a:lnTo>
                  <a:lnTo>
                    <a:pt x="34340" y="17500"/>
                  </a:lnTo>
                  <a:lnTo>
                    <a:pt x="36906" y="21932"/>
                  </a:lnTo>
                  <a:lnTo>
                    <a:pt x="37553" y="25349"/>
                  </a:lnTo>
                  <a:lnTo>
                    <a:pt x="37553" y="35648"/>
                  </a:lnTo>
                  <a:lnTo>
                    <a:pt x="36664" y="39738"/>
                  </a:lnTo>
                  <a:lnTo>
                    <a:pt x="33121" y="44716"/>
                  </a:lnTo>
                  <a:lnTo>
                    <a:pt x="29921" y="45948"/>
                  </a:lnTo>
                  <a:lnTo>
                    <a:pt x="21971" y="45948"/>
                  </a:lnTo>
                  <a:lnTo>
                    <a:pt x="21971" y="60998"/>
                  </a:lnTo>
                  <a:lnTo>
                    <a:pt x="30238" y="61226"/>
                  </a:lnTo>
                  <a:lnTo>
                    <a:pt x="33337" y="62661"/>
                  </a:lnTo>
                  <a:lnTo>
                    <a:pt x="36715" y="68262"/>
                  </a:lnTo>
                  <a:lnTo>
                    <a:pt x="37553" y="72542"/>
                  </a:lnTo>
                  <a:lnTo>
                    <a:pt x="37553" y="83820"/>
                  </a:lnTo>
                  <a:lnTo>
                    <a:pt x="37007" y="87795"/>
                  </a:lnTo>
                  <a:lnTo>
                    <a:pt x="34785" y="92684"/>
                  </a:lnTo>
                  <a:lnTo>
                    <a:pt x="32588" y="93903"/>
                  </a:lnTo>
                  <a:lnTo>
                    <a:pt x="26022" y="93903"/>
                  </a:lnTo>
                  <a:lnTo>
                    <a:pt x="23749" y="92710"/>
                  </a:lnTo>
                  <a:lnTo>
                    <a:pt x="21259" y="87909"/>
                  </a:lnTo>
                  <a:lnTo>
                    <a:pt x="20599" y="83959"/>
                  </a:lnTo>
                  <a:lnTo>
                    <a:pt x="20510" y="74853"/>
                  </a:lnTo>
                  <a:lnTo>
                    <a:pt x="0" y="74853"/>
                  </a:lnTo>
                  <a:lnTo>
                    <a:pt x="0" y="88976"/>
                  </a:lnTo>
                  <a:lnTo>
                    <a:pt x="2260" y="97002"/>
                  </a:lnTo>
                  <a:lnTo>
                    <a:pt x="6794" y="102692"/>
                  </a:lnTo>
                  <a:lnTo>
                    <a:pt x="11315" y="108381"/>
                  </a:lnTo>
                  <a:lnTo>
                    <a:pt x="18732" y="111213"/>
                  </a:lnTo>
                  <a:lnTo>
                    <a:pt x="39065" y="111213"/>
                  </a:lnTo>
                  <a:lnTo>
                    <a:pt x="46393" y="108267"/>
                  </a:lnTo>
                  <a:lnTo>
                    <a:pt x="55626" y="96456"/>
                  </a:lnTo>
                  <a:lnTo>
                    <a:pt x="57937" y="88303"/>
                  </a:lnTo>
                  <a:lnTo>
                    <a:pt x="57937" y="77927"/>
                  </a:lnTo>
                  <a:lnTo>
                    <a:pt x="57073" y="68694"/>
                  </a:lnTo>
                  <a:lnTo>
                    <a:pt x="54508" y="61366"/>
                  </a:lnTo>
                  <a:lnTo>
                    <a:pt x="50215" y="55968"/>
                  </a:lnTo>
                  <a:lnTo>
                    <a:pt x="44221" y="52476"/>
                  </a:lnTo>
                  <a:lnTo>
                    <a:pt x="48221" y="51409"/>
                  </a:lnTo>
                  <a:lnTo>
                    <a:pt x="51498" y="48768"/>
                  </a:lnTo>
                  <a:lnTo>
                    <a:pt x="56654" y="40335"/>
                  </a:lnTo>
                  <a:lnTo>
                    <a:pt x="57937" y="35115"/>
                  </a:lnTo>
                  <a:lnTo>
                    <a:pt x="57937" y="19583"/>
                  </a:lnTo>
                  <a:close/>
                </a:path>
                <a:path w="348615" h="111760">
                  <a:moveTo>
                    <a:pt x="124752" y="31699"/>
                  </a:moveTo>
                  <a:lnTo>
                    <a:pt x="112179" y="15417"/>
                  </a:lnTo>
                  <a:lnTo>
                    <a:pt x="111353" y="14503"/>
                  </a:lnTo>
                  <a:lnTo>
                    <a:pt x="110312" y="12801"/>
                  </a:lnTo>
                  <a:lnTo>
                    <a:pt x="110045" y="11709"/>
                  </a:lnTo>
                  <a:lnTo>
                    <a:pt x="110045" y="9258"/>
                  </a:lnTo>
                  <a:lnTo>
                    <a:pt x="110337" y="8356"/>
                  </a:lnTo>
                  <a:lnTo>
                    <a:pt x="111518" y="7010"/>
                  </a:lnTo>
                  <a:lnTo>
                    <a:pt x="112369" y="6642"/>
                  </a:lnTo>
                  <a:lnTo>
                    <a:pt x="114134" y="6527"/>
                  </a:lnTo>
                  <a:lnTo>
                    <a:pt x="114693" y="6616"/>
                  </a:lnTo>
                  <a:lnTo>
                    <a:pt x="117602" y="13335"/>
                  </a:lnTo>
                  <a:lnTo>
                    <a:pt x="124028" y="12065"/>
                  </a:lnTo>
                  <a:lnTo>
                    <a:pt x="115112" y="914"/>
                  </a:lnTo>
                  <a:lnTo>
                    <a:pt x="110324" y="965"/>
                  </a:lnTo>
                  <a:lnTo>
                    <a:pt x="107746" y="1866"/>
                  </a:lnTo>
                  <a:lnTo>
                    <a:pt x="103987" y="5410"/>
                  </a:lnTo>
                  <a:lnTo>
                    <a:pt x="103035" y="7899"/>
                  </a:lnTo>
                  <a:lnTo>
                    <a:pt x="103035" y="13360"/>
                  </a:lnTo>
                  <a:lnTo>
                    <a:pt x="103428" y="15240"/>
                  </a:lnTo>
                  <a:lnTo>
                    <a:pt x="104978" y="18237"/>
                  </a:lnTo>
                  <a:lnTo>
                    <a:pt x="106172" y="19685"/>
                  </a:lnTo>
                  <a:lnTo>
                    <a:pt x="113182" y="25768"/>
                  </a:lnTo>
                  <a:lnTo>
                    <a:pt x="114973" y="27419"/>
                  </a:lnTo>
                  <a:lnTo>
                    <a:pt x="116065" y="28625"/>
                  </a:lnTo>
                  <a:lnTo>
                    <a:pt x="116547" y="29413"/>
                  </a:lnTo>
                  <a:lnTo>
                    <a:pt x="117373" y="31318"/>
                  </a:lnTo>
                  <a:lnTo>
                    <a:pt x="117576" y="32359"/>
                  </a:lnTo>
                  <a:lnTo>
                    <a:pt x="117576" y="34683"/>
                  </a:lnTo>
                  <a:lnTo>
                    <a:pt x="117309" y="35610"/>
                  </a:lnTo>
                  <a:lnTo>
                    <a:pt x="116205" y="37007"/>
                  </a:lnTo>
                  <a:lnTo>
                    <a:pt x="115354" y="37350"/>
                  </a:lnTo>
                  <a:lnTo>
                    <a:pt x="111252" y="37350"/>
                  </a:lnTo>
                  <a:lnTo>
                    <a:pt x="109689" y="34632"/>
                  </a:lnTo>
                  <a:lnTo>
                    <a:pt x="109524" y="29184"/>
                  </a:lnTo>
                  <a:lnTo>
                    <a:pt x="102997" y="30543"/>
                  </a:lnTo>
                  <a:lnTo>
                    <a:pt x="103352" y="38925"/>
                  </a:lnTo>
                  <a:lnTo>
                    <a:pt x="107162" y="43129"/>
                  </a:lnTo>
                  <a:lnTo>
                    <a:pt x="114427" y="43129"/>
                  </a:lnTo>
                  <a:lnTo>
                    <a:pt x="117513" y="43129"/>
                  </a:lnTo>
                  <a:lnTo>
                    <a:pt x="120002" y="42189"/>
                  </a:lnTo>
                  <a:lnTo>
                    <a:pt x="123799" y="38442"/>
                  </a:lnTo>
                  <a:lnTo>
                    <a:pt x="124752" y="36004"/>
                  </a:lnTo>
                  <a:lnTo>
                    <a:pt x="124752" y="31699"/>
                  </a:lnTo>
                  <a:close/>
                </a:path>
                <a:path w="348615" h="111760">
                  <a:moveTo>
                    <a:pt x="125349" y="68783"/>
                  </a:moveTo>
                  <a:lnTo>
                    <a:pt x="118402" y="68783"/>
                  </a:lnTo>
                  <a:lnTo>
                    <a:pt x="113538" y="85191"/>
                  </a:lnTo>
                  <a:lnTo>
                    <a:pt x="108432" y="68783"/>
                  </a:lnTo>
                  <a:lnTo>
                    <a:pt x="101422" y="68783"/>
                  </a:lnTo>
                  <a:lnTo>
                    <a:pt x="109829" y="94310"/>
                  </a:lnTo>
                  <a:lnTo>
                    <a:pt x="109829" y="110007"/>
                  </a:lnTo>
                  <a:lnTo>
                    <a:pt x="116992" y="110007"/>
                  </a:lnTo>
                  <a:lnTo>
                    <a:pt x="116992" y="94310"/>
                  </a:lnTo>
                  <a:lnTo>
                    <a:pt x="125349" y="68783"/>
                  </a:lnTo>
                  <a:close/>
                </a:path>
                <a:path w="348615" h="111760">
                  <a:moveTo>
                    <a:pt x="151320" y="42633"/>
                  </a:moveTo>
                  <a:lnTo>
                    <a:pt x="149377" y="33070"/>
                  </a:lnTo>
                  <a:lnTo>
                    <a:pt x="148386" y="28168"/>
                  </a:lnTo>
                  <a:lnTo>
                    <a:pt x="144957" y="11226"/>
                  </a:lnTo>
                  <a:lnTo>
                    <a:pt x="142976" y="1409"/>
                  </a:lnTo>
                  <a:lnTo>
                    <a:pt x="141859" y="1409"/>
                  </a:lnTo>
                  <a:lnTo>
                    <a:pt x="141859" y="28168"/>
                  </a:lnTo>
                  <a:lnTo>
                    <a:pt x="136334" y="28168"/>
                  </a:lnTo>
                  <a:lnTo>
                    <a:pt x="139103" y="11226"/>
                  </a:lnTo>
                  <a:lnTo>
                    <a:pt x="141859" y="28168"/>
                  </a:lnTo>
                  <a:lnTo>
                    <a:pt x="141859" y="1409"/>
                  </a:lnTo>
                  <a:lnTo>
                    <a:pt x="135140" y="1409"/>
                  </a:lnTo>
                  <a:lnTo>
                    <a:pt x="126758" y="42633"/>
                  </a:lnTo>
                  <a:lnTo>
                    <a:pt x="133845" y="42633"/>
                  </a:lnTo>
                  <a:lnTo>
                    <a:pt x="135534" y="33070"/>
                  </a:lnTo>
                  <a:lnTo>
                    <a:pt x="142671" y="33070"/>
                  </a:lnTo>
                  <a:lnTo>
                    <a:pt x="144348" y="42633"/>
                  </a:lnTo>
                  <a:lnTo>
                    <a:pt x="151320" y="42633"/>
                  </a:lnTo>
                  <a:close/>
                </a:path>
                <a:path w="348615" h="111760">
                  <a:moveTo>
                    <a:pt x="164236" y="95034"/>
                  </a:moveTo>
                  <a:lnTo>
                    <a:pt x="163626" y="92697"/>
                  </a:lnTo>
                  <a:lnTo>
                    <a:pt x="162318" y="90881"/>
                  </a:lnTo>
                  <a:lnTo>
                    <a:pt x="161226" y="89357"/>
                  </a:lnTo>
                  <a:lnTo>
                    <a:pt x="159410" y="88303"/>
                  </a:lnTo>
                  <a:lnTo>
                    <a:pt x="157073" y="87858"/>
                  </a:lnTo>
                  <a:lnTo>
                    <a:pt x="157073" y="100380"/>
                  </a:lnTo>
                  <a:lnTo>
                    <a:pt x="156641" y="102095"/>
                  </a:lnTo>
                  <a:lnTo>
                    <a:pt x="154914" y="104190"/>
                  </a:lnTo>
                  <a:lnTo>
                    <a:pt x="153365" y="104711"/>
                  </a:lnTo>
                  <a:lnTo>
                    <a:pt x="148361" y="104711"/>
                  </a:lnTo>
                  <a:lnTo>
                    <a:pt x="148361" y="90881"/>
                  </a:lnTo>
                  <a:lnTo>
                    <a:pt x="153022" y="90881"/>
                  </a:lnTo>
                  <a:lnTo>
                    <a:pt x="154647" y="91452"/>
                  </a:lnTo>
                  <a:lnTo>
                    <a:pt x="156578" y="93687"/>
                  </a:lnTo>
                  <a:lnTo>
                    <a:pt x="156946" y="95034"/>
                  </a:lnTo>
                  <a:lnTo>
                    <a:pt x="157073" y="100380"/>
                  </a:lnTo>
                  <a:lnTo>
                    <a:pt x="157073" y="87858"/>
                  </a:lnTo>
                  <a:lnTo>
                    <a:pt x="160997" y="87236"/>
                  </a:lnTo>
                  <a:lnTo>
                    <a:pt x="162166" y="85585"/>
                  </a:lnTo>
                  <a:lnTo>
                    <a:pt x="163017" y="84391"/>
                  </a:lnTo>
                  <a:lnTo>
                    <a:pt x="163042" y="77292"/>
                  </a:lnTo>
                  <a:lnTo>
                    <a:pt x="162775" y="75641"/>
                  </a:lnTo>
                  <a:lnTo>
                    <a:pt x="162128" y="74053"/>
                  </a:lnTo>
                  <a:lnTo>
                    <a:pt x="161658" y="72859"/>
                  </a:lnTo>
                  <a:lnTo>
                    <a:pt x="160820" y="71767"/>
                  </a:lnTo>
                  <a:lnTo>
                    <a:pt x="158610" y="70192"/>
                  </a:lnTo>
                  <a:lnTo>
                    <a:pt x="157353" y="69634"/>
                  </a:lnTo>
                  <a:lnTo>
                    <a:pt x="156489" y="69430"/>
                  </a:lnTo>
                  <a:lnTo>
                    <a:pt x="156489" y="81635"/>
                  </a:lnTo>
                  <a:lnTo>
                    <a:pt x="156083" y="83223"/>
                  </a:lnTo>
                  <a:lnTo>
                    <a:pt x="154419" y="85115"/>
                  </a:lnTo>
                  <a:lnTo>
                    <a:pt x="152908" y="85585"/>
                  </a:lnTo>
                  <a:lnTo>
                    <a:pt x="148361" y="85585"/>
                  </a:lnTo>
                  <a:lnTo>
                    <a:pt x="148361" y="74053"/>
                  </a:lnTo>
                  <a:lnTo>
                    <a:pt x="150723" y="74053"/>
                  </a:lnTo>
                  <a:lnTo>
                    <a:pt x="156489" y="81635"/>
                  </a:lnTo>
                  <a:lnTo>
                    <a:pt x="156489" y="69430"/>
                  </a:lnTo>
                  <a:lnTo>
                    <a:pt x="154520" y="68961"/>
                  </a:lnTo>
                  <a:lnTo>
                    <a:pt x="152857" y="68783"/>
                  </a:lnTo>
                  <a:lnTo>
                    <a:pt x="140855" y="68783"/>
                  </a:lnTo>
                  <a:lnTo>
                    <a:pt x="140855" y="110007"/>
                  </a:lnTo>
                  <a:lnTo>
                    <a:pt x="156476" y="110007"/>
                  </a:lnTo>
                  <a:lnTo>
                    <a:pt x="159346" y="108991"/>
                  </a:lnTo>
                  <a:lnTo>
                    <a:pt x="163296" y="104927"/>
                  </a:lnTo>
                  <a:lnTo>
                    <a:pt x="163360" y="104711"/>
                  </a:lnTo>
                  <a:lnTo>
                    <a:pt x="164223" y="102095"/>
                  </a:lnTo>
                  <a:lnTo>
                    <a:pt x="164236" y="95034"/>
                  </a:lnTo>
                  <a:close/>
                </a:path>
                <a:path w="348615" h="111760">
                  <a:moveTo>
                    <a:pt x="172516" y="37439"/>
                  </a:moveTo>
                  <a:lnTo>
                    <a:pt x="162636" y="37439"/>
                  </a:lnTo>
                  <a:lnTo>
                    <a:pt x="162636" y="1409"/>
                  </a:lnTo>
                  <a:lnTo>
                    <a:pt x="155130" y="1409"/>
                  </a:lnTo>
                  <a:lnTo>
                    <a:pt x="155130" y="42633"/>
                  </a:lnTo>
                  <a:lnTo>
                    <a:pt x="172516" y="42633"/>
                  </a:lnTo>
                  <a:lnTo>
                    <a:pt x="172516" y="37439"/>
                  </a:lnTo>
                  <a:close/>
                </a:path>
                <a:path w="348615" h="111760">
                  <a:moveTo>
                    <a:pt x="176504" y="68770"/>
                  </a:moveTo>
                  <a:lnTo>
                    <a:pt x="169100" y="68770"/>
                  </a:lnTo>
                  <a:lnTo>
                    <a:pt x="169100" y="109994"/>
                  </a:lnTo>
                  <a:lnTo>
                    <a:pt x="176504" y="109994"/>
                  </a:lnTo>
                  <a:lnTo>
                    <a:pt x="176504" y="68770"/>
                  </a:lnTo>
                  <a:close/>
                </a:path>
                <a:path w="348615" h="111760">
                  <a:moveTo>
                    <a:pt x="199072" y="1397"/>
                  </a:moveTo>
                  <a:lnTo>
                    <a:pt x="191795" y="1397"/>
                  </a:lnTo>
                  <a:lnTo>
                    <a:pt x="191795" y="29552"/>
                  </a:lnTo>
                  <a:lnTo>
                    <a:pt x="191693" y="32689"/>
                  </a:lnTo>
                  <a:lnTo>
                    <a:pt x="188277" y="37503"/>
                  </a:lnTo>
                  <a:lnTo>
                    <a:pt x="186753" y="37503"/>
                  </a:lnTo>
                  <a:lnTo>
                    <a:pt x="183184" y="1397"/>
                  </a:lnTo>
                  <a:lnTo>
                    <a:pt x="175907" y="1397"/>
                  </a:lnTo>
                  <a:lnTo>
                    <a:pt x="175907" y="30657"/>
                  </a:lnTo>
                  <a:lnTo>
                    <a:pt x="176009" y="32308"/>
                  </a:lnTo>
                  <a:lnTo>
                    <a:pt x="185674" y="43129"/>
                  </a:lnTo>
                  <a:lnTo>
                    <a:pt x="187515" y="43129"/>
                  </a:lnTo>
                  <a:lnTo>
                    <a:pt x="189344" y="43129"/>
                  </a:lnTo>
                  <a:lnTo>
                    <a:pt x="199072" y="30657"/>
                  </a:lnTo>
                  <a:lnTo>
                    <a:pt x="199072" y="1397"/>
                  </a:lnTo>
                  <a:close/>
                </a:path>
                <a:path w="348615" h="111760">
                  <a:moveTo>
                    <a:pt x="199974" y="104813"/>
                  </a:moveTo>
                  <a:lnTo>
                    <a:pt x="190093" y="104813"/>
                  </a:lnTo>
                  <a:lnTo>
                    <a:pt x="190093" y="91211"/>
                  </a:lnTo>
                  <a:lnTo>
                    <a:pt x="197802" y="91211"/>
                  </a:lnTo>
                  <a:lnTo>
                    <a:pt x="197802" y="85915"/>
                  </a:lnTo>
                  <a:lnTo>
                    <a:pt x="190093" y="85915"/>
                  </a:lnTo>
                  <a:lnTo>
                    <a:pt x="190093" y="74079"/>
                  </a:lnTo>
                  <a:lnTo>
                    <a:pt x="199847" y="74079"/>
                  </a:lnTo>
                  <a:lnTo>
                    <a:pt x="199847" y="68783"/>
                  </a:lnTo>
                  <a:lnTo>
                    <a:pt x="182587" y="68783"/>
                  </a:lnTo>
                  <a:lnTo>
                    <a:pt x="182587" y="110007"/>
                  </a:lnTo>
                  <a:lnTo>
                    <a:pt x="199974" y="110007"/>
                  </a:lnTo>
                  <a:lnTo>
                    <a:pt x="199974" y="104813"/>
                  </a:lnTo>
                  <a:close/>
                </a:path>
                <a:path w="348615" h="111760">
                  <a:moveTo>
                    <a:pt x="225526" y="68783"/>
                  </a:moveTo>
                  <a:lnTo>
                    <a:pt x="219303" y="68783"/>
                  </a:lnTo>
                  <a:lnTo>
                    <a:pt x="219303" y="92125"/>
                  </a:lnTo>
                  <a:lnTo>
                    <a:pt x="209207" y="68783"/>
                  </a:lnTo>
                  <a:lnTo>
                    <a:pt x="204038" y="68783"/>
                  </a:lnTo>
                  <a:lnTo>
                    <a:pt x="204038" y="110007"/>
                  </a:lnTo>
                  <a:lnTo>
                    <a:pt x="210400" y="110007"/>
                  </a:lnTo>
                  <a:lnTo>
                    <a:pt x="210400" y="85471"/>
                  </a:lnTo>
                  <a:lnTo>
                    <a:pt x="220599" y="110007"/>
                  </a:lnTo>
                  <a:lnTo>
                    <a:pt x="225526" y="110007"/>
                  </a:lnTo>
                  <a:lnTo>
                    <a:pt x="225526" y="68783"/>
                  </a:lnTo>
                  <a:close/>
                </a:path>
                <a:path w="348615" h="111760">
                  <a:moveTo>
                    <a:pt x="227330" y="31483"/>
                  </a:moveTo>
                  <a:lnTo>
                    <a:pt x="227228" y="11036"/>
                  </a:lnTo>
                  <a:lnTo>
                    <a:pt x="227114" y="10045"/>
                  </a:lnTo>
                  <a:lnTo>
                    <a:pt x="226263" y="6908"/>
                  </a:lnTo>
                  <a:lnTo>
                    <a:pt x="226187" y="6781"/>
                  </a:lnTo>
                  <a:lnTo>
                    <a:pt x="225552" y="5588"/>
                  </a:lnTo>
                  <a:lnTo>
                    <a:pt x="223532" y="3441"/>
                  </a:lnTo>
                  <a:lnTo>
                    <a:pt x="222186" y="2654"/>
                  </a:lnTo>
                  <a:lnTo>
                    <a:pt x="219659" y="1905"/>
                  </a:lnTo>
                  <a:lnTo>
                    <a:pt x="219659" y="31483"/>
                  </a:lnTo>
                  <a:lnTo>
                    <a:pt x="219506" y="33477"/>
                  </a:lnTo>
                  <a:lnTo>
                    <a:pt x="215061" y="37363"/>
                  </a:lnTo>
                  <a:lnTo>
                    <a:pt x="212178" y="37363"/>
                  </a:lnTo>
                  <a:lnTo>
                    <a:pt x="212178" y="6781"/>
                  </a:lnTo>
                  <a:lnTo>
                    <a:pt x="215087" y="6781"/>
                  </a:lnTo>
                  <a:lnTo>
                    <a:pt x="219659" y="31483"/>
                  </a:lnTo>
                  <a:lnTo>
                    <a:pt x="219659" y="1905"/>
                  </a:lnTo>
                  <a:lnTo>
                    <a:pt x="218833" y="1651"/>
                  </a:lnTo>
                  <a:lnTo>
                    <a:pt x="216750" y="1409"/>
                  </a:lnTo>
                  <a:lnTo>
                    <a:pt x="204673" y="1409"/>
                  </a:lnTo>
                  <a:lnTo>
                    <a:pt x="204673" y="42633"/>
                  </a:lnTo>
                  <a:lnTo>
                    <a:pt x="216954" y="42633"/>
                  </a:lnTo>
                  <a:lnTo>
                    <a:pt x="227114" y="33477"/>
                  </a:lnTo>
                  <a:lnTo>
                    <a:pt x="227330" y="31483"/>
                  </a:lnTo>
                  <a:close/>
                </a:path>
                <a:path w="348615" h="111760">
                  <a:moveTo>
                    <a:pt x="248831" y="104813"/>
                  </a:moveTo>
                  <a:lnTo>
                    <a:pt x="238950" y="104813"/>
                  </a:lnTo>
                  <a:lnTo>
                    <a:pt x="238950" y="91211"/>
                  </a:lnTo>
                  <a:lnTo>
                    <a:pt x="246659" y="91211"/>
                  </a:lnTo>
                  <a:lnTo>
                    <a:pt x="246659" y="85915"/>
                  </a:lnTo>
                  <a:lnTo>
                    <a:pt x="238950" y="85915"/>
                  </a:lnTo>
                  <a:lnTo>
                    <a:pt x="238950" y="74079"/>
                  </a:lnTo>
                  <a:lnTo>
                    <a:pt x="248704" y="74079"/>
                  </a:lnTo>
                  <a:lnTo>
                    <a:pt x="248704" y="68783"/>
                  </a:lnTo>
                  <a:lnTo>
                    <a:pt x="231444" y="68783"/>
                  </a:lnTo>
                  <a:lnTo>
                    <a:pt x="231444" y="110007"/>
                  </a:lnTo>
                  <a:lnTo>
                    <a:pt x="248831" y="110007"/>
                  </a:lnTo>
                  <a:lnTo>
                    <a:pt x="248831" y="104813"/>
                  </a:lnTo>
                  <a:close/>
                </a:path>
                <a:path w="348615" h="111760">
                  <a:moveTo>
                    <a:pt x="273608" y="99072"/>
                  </a:moveTo>
                  <a:lnTo>
                    <a:pt x="261023" y="82791"/>
                  </a:lnTo>
                  <a:lnTo>
                    <a:pt x="260210" y="81876"/>
                  </a:lnTo>
                  <a:lnTo>
                    <a:pt x="259168" y="80175"/>
                  </a:lnTo>
                  <a:lnTo>
                    <a:pt x="258902" y="79082"/>
                  </a:lnTo>
                  <a:lnTo>
                    <a:pt x="258902" y="76631"/>
                  </a:lnTo>
                  <a:lnTo>
                    <a:pt x="259194" y="75730"/>
                  </a:lnTo>
                  <a:lnTo>
                    <a:pt x="260375" y="74383"/>
                  </a:lnTo>
                  <a:lnTo>
                    <a:pt x="261226" y="74015"/>
                  </a:lnTo>
                  <a:lnTo>
                    <a:pt x="262991" y="73901"/>
                  </a:lnTo>
                  <a:lnTo>
                    <a:pt x="263550" y="73990"/>
                  </a:lnTo>
                  <a:lnTo>
                    <a:pt x="266458" y="80708"/>
                  </a:lnTo>
                  <a:lnTo>
                    <a:pt x="272884" y="79451"/>
                  </a:lnTo>
                  <a:lnTo>
                    <a:pt x="263969" y="68287"/>
                  </a:lnTo>
                  <a:lnTo>
                    <a:pt x="259181" y="68338"/>
                  </a:lnTo>
                  <a:lnTo>
                    <a:pt x="256603" y="69253"/>
                  </a:lnTo>
                  <a:lnTo>
                    <a:pt x="252831" y="72796"/>
                  </a:lnTo>
                  <a:lnTo>
                    <a:pt x="251891" y="75285"/>
                  </a:lnTo>
                  <a:lnTo>
                    <a:pt x="251891" y="80733"/>
                  </a:lnTo>
                  <a:lnTo>
                    <a:pt x="252285" y="82613"/>
                  </a:lnTo>
                  <a:lnTo>
                    <a:pt x="253834" y="85610"/>
                  </a:lnTo>
                  <a:lnTo>
                    <a:pt x="255028" y="87058"/>
                  </a:lnTo>
                  <a:lnTo>
                    <a:pt x="262039" y="93141"/>
                  </a:lnTo>
                  <a:lnTo>
                    <a:pt x="263829" y="94792"/>
                  </a:lnTo>
                  <a:lnTo>
                    <a:pt x="264922" y="95999"/>
                  </a:lnTo>
                  <a:lnTo>
                    <a:pt x="265404" y="96786"/>
                  </a:lnTo>
                  <a:lnTo>
                    <a:pt x="266230" y="98691"/>
                  </a:lnTo>
                  <a:lnTo>
                    <a:pt x="266433" y="99733"/>
                  </a:lnTo>
                  <a:lnTo>
                    <a:pt x="266433" y="102057"/>
                  </a:lnTo>
                  <a:lnTo>
                    <a:pt x="266166" y="102997"/>
                  </a:lnTo>
                  <a:lnTo>
                    <a:pt x="265049" y="104381"/>
                  </a:lnTo>
                  <a:lnTo>
                    <a:pt x="264210" y="104736"/>
                  </a:lnTo>
                  <a:lnTo>
                    <a:pt x="260108" y="104736"/>
                  </a:lnTo>
                  <a:lnTo>
                    <a:pt x="258546" y="102006"/>
                  </a:lnTo>
                  <a:lnTo>
                    <a:pt x="258381" y="96558"/>
                  </a:lnTo>
                  <a:lnTo>
                    <a:pt x="251841" y="97929"/>
                  </a:lnTo>
                  <a:lnTo>
                    <a:pt x="252209" y="106311"/>
                  </a:lnTo>
                  <a:lnTo>
                    <a:pt x="256019" y="110502"/>
                  </a:lnTo>
                  <a:lnTo>
                    <a:pt x="263283" y="110502"/>
                  </a:lnTo>
                  <a:lnTo>
                    <a:pt x="266369" y="110502"/>
                  </a:lnTo>
                  <a:lnTo>
                    <a:pt x="268859" y="109562"/>
                  </a:lnTo>
                  <a:lnTo>
                    <a:pt x="272656" y="105816"/>
                  </a:lnTo>
                  <a:lnTo>
                    <a:pt x="273608" y="103378"/>
                  </a:lnTo>
                  <a:lnTo>
                    <a:pt x="273608" y="99072"/>
                  </a:lnTo>
                  <a:close/>
                </a:path>
                <a:path w="348615" h="111760">
                  <a:moveTo>
                    <a:pt x="295986" y="68783"/>
                  </a:moveTo>
                  <a:lnTo>
                    <a:pt x="274878" y="68783"/>
                  </a:lnTo>
                  <a:lnTo>
                    <a:pt x="274878" y="74320"/>
                  </a:lnTo>
                  <a:lnTo>
                    <a:pt x="281787" y="74320"/>
                  </a:lnTo>
                  <a:lnTo>
                    <a:pt x="281787" y="110007"/>
                  </a:lnTo>
                  <a:lnTo>
                    <a:pt x="289293" y="110007"/>
                  </a:lnTo>
                  <a:lnTo>
                    <a:pt x="289293" y="74320"/>
                  </a:lnTo>
                  <a:lnTo>
                    <a:pt x="295986" y="74320"/>
                  </a:lnTo>
                  <a:lnTo>
                    <a:pt x="295986" y="68783"/>
                  </a:lnTo>
                  <a:close/>
                </a:path>
                <a:path w="348615" h="111760">
                  <a:moveTo>
                    <a:pt x="321233" y="110007"/>
                  </a:moveTo>
                  <a:lnTo>
                    <a:pt x="319290" y="100431"/>
                  </a:lnTo>
                  <a:lnTo>
                    <a:pt x="318300" y="95542"/>
                  </a:lnTo>
                  <a:lnTo>
                    <a:pt x="314871" y="78600"/>
                  </a:lnTo>
                  <a:lnTo>
                    <a:pt x="312889" y="68783"/>
                  </a:lnTo>
                  <a:lnTo>
                    <a:pt x="311772" y="68783"/>
                  </a:lnTo>
                  <a:lnTo>
                    <a:pt x="311772" y="95542"/>
                  </a:lnTo>
                  <a:lnTo>
                    <a:pt x="306247" y="95542"/>
                  </a:lnTo>
                  <a:lnTo>
                    <a:pt x="309016" y="78600"/>
                  </a:lnTo>
                  <a:lnTo>
                    <a:pt x="311772" y="95542"/>
                  </a:lnTo>
                  <a:lnTo>
                    <a:pt x="311772" y="68783"/>
                  </a:lnTo>
                  <a:lnTo>
                    <a:pt x="305054" y="68783"/>
                  </a:lnTo>
                  <a:lnTo>
                    <a:pt x="296672" y="110007"/>
                  </a:lnTo>
                  <a:lnTo>
                    <a:pt x="303758" y="110007"/>
                  </a:lnTo>
                  <a:lnTo>
                    <a:pt x="305447" y="100431"/>
                  </a:lnTo>
                  <a:lnTo>
                    <a:pt x="312585" y="100431"/>
                  </a:lnTo>
                  <a:lnTo>
                    <a:pt x="314248" y="110007"/>
                  </a:lnTo>
                  <a:lnTo>
                    <a:pt x="321233" y="110007"/>
                  </a:lnTo>
                  <a:close/>
                </a:path>
                <a:path w="348615" h="111760">
                  <a:moveTo>
                    <a:pt x="348335" y="110007"/>
                  </a:moveTo>
                  <a:lnTo>
                    <a:pt x="343027" y="91186"/>
                  </a:lnTo>
                  <a:lnTo>
                    <a:pt x="342607" y="89700"/>
                  </a:lnTo>
                  <a:lnTo>
                    <a:pt x="344385" y="88950"/>
                  </a:lnTo>
                  <a:lnTo>
                    <a:pt x="345655" y="87757"/>
                  </a:lnTo>
                  <a:lnTo>
                    <a:pt x="346303" y="86385"/>
                  </a:lnTo>
                  <a:lnTo>
                    <a:pt x="347205" y="84480"/>
                  </a:lnTo>
                  <a:lnTo>
                    <a:pt x="347586" y="82410"/>
                  </a:lnTo>
                  <a:lnTo>
                    <a:pt x="347586" y="77711"/>
                  </a:lnTo>
                  <a:lnTo>
                    <a:pt x="340499" y="69430"/>
                  </a:lnTo>
                  <a:lnTo>
                    <a:pt x="340499" y="82410"/>
                  </a:lnTo>
                  <a:lnTo>
                    <a:pt x="340029" y="84023"/>
                  </a:lnTo>
                  <a:lnTo>
                    <a:pt x="338150" y="85915"/>
                  </a:lnTo>
                  <a:lnTo>
                    <a:pt x="336575" y="86385"/>
                  </a:lnTo>
                  <a:lnTo>
                    <a:pt x="332536" y="86385"/>
                  </a:lnTo>
                  <a:lnTo>
                    <a:pt x="332536" y="73952"/>
                  </a:lnTo>
                  <a:lnTo>
                    <a:pt x="336969" y="73952"/>
                  </a:lnTo>
                  <a:lnTo>
                    <a:pt x="338467" y="74434"/>
                  </a:lnTo>
                  <a:lnTo>
                    <a:pt x="340093" y="76339"/>
                  </a:lnTo>
                  <a:lnTo>
                    <a:pt x="340448" y="77711"/>
                  </a:lnTo>
                  <a:lnTo>
                    <a:pt x="340499" y="82410"/>
                  </a:lnTo>
                  <a:lnTo>
                    <a:pt x="340499" y="69430"/>
                  </a:lnTo>
                  <a:lnTo>
                    <a:pt x="338518" y="68961"/>
                  </a:lnTo>
                  <a:lnTo>
                    <a:pt x="336651" y="68783"/>
                  </a:lnTo>
                  <a:lnTo>
                    <a:pt x="325031" y="68783"/>
                  </a:lnTo>
                  <a:lnTo>
                    <a:pt x="325031" y="110007"/>
                  </a:lnTo>
                  <a:lnTo>
                    <a:pt x="332536" y="110007"/>
                  </a:lnTo>
                  <a:lnTo>
                    <a:pt x="332536" y="91186"/>
                  </a:lnTo>
                  <a:lnTo>
                    <a:pt x="335876" y="91186"/>
                  </a:lnTo>
                  <a:lnTo>
                    <a:pt x="340791" y="110007"/>
                  </a:lnTo>
                  <a:lnTo>
                    <a:pt x="348335" y="110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580" y="2731625"/>
              <a:ext cx="96100" cy="893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4586" y="2619382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69" h="267335">
                  <a:moveTo>
                    <a:pt x="289966" y="0"/>
                  </a:moveTo>
                  <a:lnTo>
                    <a:pt x="284581" y="406"/>
                  </a:lnTo>
                  <a:lnTo>
                    <a:pt x="282295" y="2247"/>
                  </a:lnTo>
                  <a:lnTo>
                    <a:pt x="213207" y="231724"/>
                  </a:lnTo>
                  <a:lnTo>
                    <a:pt x="193992" y="119811"/>
                  </a:lnTo>
                  <a:lnTo>
                    <a:pt x="191833" y="117665"/>
                  </a:lnTo>
                  <a:lnTo>
                    <a:pt x="186321" y="116763"/>
                  </a:lnTo>
                  <a:lnTo>
                    <a:pt x="183591" y="118097"/>
                  </a:lnTo>
                  <a:lnTo>
                    <a:pt x="152031" y="176618"/>
                  </a:lnTo>
                  <a:lnTo>
                    <a:pt x="138201" y="79933"/>
                  </a:lnTo>
                  <a:lnTo>
                    <a:pt x="135928" y="77673"/>
                  </a:lnTo>
                  <a:lnTo>
                    <a:pt x="130149" y="76873"/>
                  </a:lnTo>
                  <a:lnTo>
                    <a:pt x="127342" y="78422"/>
                  </a:lnTo>
                  <a:lnTo>
                    <a:pt x="94843" y="151434"/>
                  </a:lnTo>
                  <a:lnTo>
                    <a:pt x="2933" y="151434"/>
                  </a:lnTo>
                  <a:lnTo>
                    <a:pt x="0" y="154368"/>
                  </a:lnTo>
                  <a:lnTo>
                    <a:pt x="0" y="161594"/>
                  </a:lnTo>
                  <a:lnTo>
                    <a:pt x="2933" y="164515"/>
                  </a:lnTo>
                  <a:lnTo>
                    <a:pt x="101676" y="164515"/>
                  </a:lnTo>
                  <a:lnTo>
                    <a:pt x="104012" y="163004"/>
                  </a:lnTo>
                  <a:lnTo>
                    <a:pt x="128866" y="107162"/>
                  </a:lnTo>
                  <a:lnTo>
                    <a:pt x="142290" y="200913"/>
                  </a:lnTo>
                  <a:lnTo>
                    <a:pt x="144437" y="203136"/>
                  </a:lnTo>
                  <a:lnTo>
                    <a:pt x="149974" y="204127"/>
                  </a:lnTo>
                  <a:lnTo>
                    <a:pt x="152780" y="202780"/>
                  </a:lnTo>
                  <a:lnTo>
                    <a:pt x="184784" y="143459"/>
                  </a:lnTo>
                  <a:lnTo>
                    <a:pt x="205536" y="264312"/>
                  </a:lnTo>
                  <a:lnTo>
                    <a:pt x="208025" y="266560"/>
                  </a:lnTo>
                  <a:lnTo>
                    <a:pt x="211467" y="266763"/>
                  </a:lnTo>
                  <a:lnTo>
                    <a:pt x="214337" y="266763"/>
                  </a:lnTo>
                  <a:lnTo>
                    <a:pt x="216890" y="264883"/>
                  </a:lnTo>
                  <a:lnTo>
                    <a:pt x="289191" y="24714"/>
                  </a:lnTo>
                  <a:lnTo>
                    <a:pt x="319392" y="87325"/>
                  </a:lnTo>
                  <a:lnTo>
                    <a:pt x="323316" y="88684"/>
                  </a:lnTo>
                  <a:lnTo>
                    <a:pt x="329819" y="85547"/>
                  </a:lnTo>
                  <a:lnTo>
                    <a:pt x="331190" y="81648"/>
                  </a:lnTo>
                  <a:lnTo>
                    <a:pt x="292506" y="1447"/>
                  </a:lnTo>
                  <a:lnTo>
                    <a:pt x="2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7606" y="2407945"/>
              <a:ext cx="565785" cy="5645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0525" y="2404846"/>
              <a:ext cx="565785" cy="5657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3345" y="2407945"/>
              <a:ext cx="565784" cy="5645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9072" y="2404846"/>
              <a:ext cx="565785" cy="5657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6251" y="2404846"/>
              <a:ext cx="565785" cy="5657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4798" y="2404846"/>
              <a:ext cx="565785" cy="5657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61978" y="2404846"/>
              <a:ext cx="565785" cy="5657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18148" y="2404859"/>
              <a:ext cx="564908" cy="564908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537476" y="92748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92275"/>
              </p:ext>
            </p:extLst>
          </p:nvPr>
        </p:nvGraphicFramePr>
        <p:xfrm>
          <a:off x="537471" y="933831"/>
          <a:ext cx="6482713" cy="2149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349250" marR="281940" indent="-603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INCLUSIÓN EDUCATIVA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ORDENACIÓN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permanente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profesorado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5.216.222,00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 acción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1.861.710,00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7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853.665.876,00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994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" name="object 34">
            <a:extLst>
              <a:ext uri="{FF2B5EF4-FFF2-40B4-BE49-F238E27FC236}">
                <a16:creationId xmlns:a16="http://schemas.microsoft.com/office/drawing/2014/main" xmlns="" id="{FA905AA5-56FD-104B-ACC9-11D4C872FA51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46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767" y="92748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26457"/>
              </p:ext>
            </p:extLst>
          </p:nvPr>
        </p:nvGraphicFramePr>
        <p:xfrm>
          <a:off x="540002" y="933831"/>
          <a:ext cx="6489061" cy="3720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2.756.450,00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296545" marR="95250" indent="-1854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DIRECCIÓN GENERAL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SALUD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PÚBLICA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9.385.043,00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9.582.750,00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185420" marR="16954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DIRECCIÓN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POLÍTICA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PLANIFICACIÓN SANITARIAS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 y sistemas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3.039.025,00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Prestaciones sanitarias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2.235.598.332,00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 marR="8191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VCª.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-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CUIDADOS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COORDINACION SANITARIA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4370" marR="111760" indent="-5556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Cuidados,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humanización y at.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socio- 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7.560.131,00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VCª.</a:t>
                      </a:r>
                      <a:r>
                        <a:rPr sz="800" b="1" i="0" spc="-5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POLÍTICA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SANITARI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314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8330" marR="86995" indent="-514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Infraestructuras sanitarias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sistemas 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54.934.640,00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2.322.856.371,00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9438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solidFill>
                      <a:srgbClr val="EDE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858289" y="3979888"/>
            <a:ext cx="565785" cy="564515"/>
            <a:chOff x="1858289" y="3979888"/>
            <a:chExt cx="565785" cy="564515"/>
          </a:xfrm>
        </p:grpSpPr>
        <p:sp>
          <p:nvSpPr>
            <p:cNvPr id="9" name="object 9"/>
            <p:cNvSpPr/>
            <p:nvPr/>
          </p:nvSpPr>
          <p:spPr>
            <a:xfrm>
              <a:off x="1858289" y="3979888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5"/>
                  </a:lnTo>
                  <a:lnTo>
                    <a:pt x="565785" y="564515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03107" y="4026370"/>
              <a:ext cx="348615" cy="111760"/>
            </a:xfrm>
            <a:custGeom>
              <a:avLst/>
              <a:gdLst/>
              <a:ahLst/>
              <a:cxnLst/>
              <a:rect l="l" t="t" r="r" b="b"/>
              <a:pathLst>
                <a:path w="348614" h="111760">
                  <a:moveTo>
                    <a:pt x="57937" y="19583"/>
                  </a:moveTo>
                  <a:lnTo>
                    <a:pt x="55410" y="12433"/>
                  </a:lnTo>
                  <a:lnTo>
                    <a:pt x="45288" y="2489"/>
                  </a:lnTo>
                  <a:lnTo>
                    <a:pt x="38100" y="0"/>
                  </a:lnTo>
                  <a:lnTo>
                    <a:pt x="19621" y="0"/>
                  </a:lnTo>
                  <a:lnTo>
                    <a:pt x="12547" y="2578"/>
                  </a:lnTo>
                  <a:lnTo>
                    <a:pt x="2501" y="12877"/>
                  </a:lnTo>
                  <a:lnTo>
                    <a:pt x="0" y="20154"/>
                  </a:lnTo>
                  <a:lnTo>
                    <a:pt x="0" y="35433"/>
                  </a:lnTo>
                  <a:lnTo>
                    <a:pt x="20510" y="35433"/>
                  </a:lnTo>
                  <a:lnTo>
                    <a:pt x="20599" y="25933"/>
                  </a:lnTo>
                  <a:lnTo>
                    <a:pt x="21221" y="22377"/>
                  </a:lnTo>
                  <a:lnTo>
                    <a:pt x="23533" y="17589"/>
                  </a:lnTo>
                  <a:lnTo>
                    <a:pt x="25666" y="16383"/>
                  </a:lnTo>
                  <a:lnTo>
                    <a:pt x="32054" y="16383"/>
                  </a:lnTo>
                  <a:lnTo>
                    <a:pt x="34340" y="17500"/>
                  </a:lnTo>
                  <a:lnTo>
                    <a:pt x="36906" y="21932"/>
                  </a:lnTo>
                  <a:lnTo>
                    <a:pt x="37553" y="25349"/>
                  </a:lnTo>
                  <a:lnTo>
                    <a:pt x="37553" y="35648"/>
                  </a:lnTo>
                  <a:lnTo>
                    <a:pt x="36664" y="39738"/>
                  </a:lnTo>
                  <a:lnTo>
                    <a:pt x="33121" y="44716"/>
                  </a:lnTo>
                  <a:lnTo>
                    <a:pt x="29921" y="45948"/>
                  </a:lnTo>
                  <a:lnTo>
                    <a:pt x="21971" y="45948"/>
                  </a:lnTo>
                  <a:lnTo>
                    <a:pt x="21971" y="60998"/>
                  </a:lnTo>
                  <a:lnTo>
                    <a:pt x="30238" y="61226"/>
                  </a:lnTo>
                  <a:lnTo>
                    <a:pt x="33350" y="62661"/>
                  </a:lnTo>
                  <a:lnTo>
                    <a:pt x="36715" y="68262"/>
                  </a:lnTo>
                  <a:lnTo>
                    <a:pt x="37553" y="72542"/>
                  </a:lnTo>
                  <a:lnTo>
                    <a:pt x="37553" y="83820"/>
                  </a:lnTo>
                  <a:lnTo>
                    <a:pt x="37007" y="87795"/>
                  </a:lnTo>
                  <a:lnTo>
                    <a:pt x="34785" y="92684"/>
                  </a:lnTo>
                  <a:lnTo>
                    <a:pt x="32588" y="93903"/>
                  </a:lnTo>
                  <a:lnTo>
                    <a:pt x="26022" y="93903"/>
                  </a:lnTo>
                  <a:lnTo>
                    <a:pt x="23749" y="92710"/>
                  </a:lnTo>
                  <a:lnTo>
                    <a:pt x="21259" y="87909"/>
                  </a:lnTo>
                  <a:lnTo>
                    <a:pt x="20599" y="83959"/>
                  </a:lnTo>
                  <a:lnTo>
                    <a:pt x="20510" y="74853"/>
                  </a:lnTo>
                  <a:lnTo>
                    <a:pt x="0" y="74853"/>
                  </a:lnTo>
                  <a:lnTo>
                    <a:pt x="0" y="88976"/>
                  </a:lnTo>
                  <a:lnTo>
                    <a:pt x="2260" y="97002"/>
                  </a:lnTo>
                  <a:lnTo>
                    <a:pt x="6794" y="102692"/>
                  </a:lnTo>
                  <a:lnTo>
                    <a:pt x="11315" y="108381"/>
                  </a:lnTo>
                  <a:lnTo>
                    <a:pt x="18732" y="111213"/>
                  </a:lnTo>
                  <a:lnTo>
                    <a:pt x="39065" y="111213"/>
                  </a:lnTo>
                  <a:lnTo>
                    <a:pt x="46393" y="108267"/>
                  </a:lnTo>
                  <a:lnTo>
                    <a:pt x="55626" y="96456"/>
                  </a:lnTo>
                  <a:lnTo>
                    <a:pt x="57937" y="88303"/>
                  </a:lnTo>
                  <a:lnTo>
                    <a:pt x="57937" y="77927"/>
                  </a:lnTo>
                  <a:lnTo>
                    <a:pt x="57086" y="68694"/>
                  </a:lnTo>
                  <a:lnTo>
                    <a:pt x="54508" y="61379"/>
                  </a:lnTo>
                  <a:lnTo>
                    <a:pt x="50228" y="55968"/>
                  </a:lnTo>
                  <a:lnTo>
                    <a:pt x="44221" y="52476"/>
                  </a:lnTo>
                  <a:lnTo>
                    <a:pt x="48221" y="51409"/>
                  </a:lnTo>
                  <a:lnTo>
                    <a:pt x="51498" y="48768"/>
                  </a:lnTo>
                  <a:lnTo>
                    <a:pt x="56654" y="40335"/>
                  </a:lnTo>
                  <a:lnTo>
                    <a:pt x="57937" y="35115"/>
                  </a:lnTo>
                  <a:lnTo>
                    <a:pt x="57937" y="19583"/>
                  </a:lnTo>
                  <a:close/>
                </a:path>
                <a:path w="348614" h="111760">
                  <a:moveTo>
                    <a:pt x="124764" y="31711"/>
                  </a:moveTo>
                  <a:lnTo>
                    <a:pt x="112191" y="15430"/>
                  </a:lnTo>
                  <a:lnTo>
                    <a:pt x="111366" y="14516"/>
                  </a:lnTo>
                  <a:lnTo>
                    <a:pt x="110324" y="12814"/>
                  </a:lnTo>
                  <a:lnTo>
                    <a:pt x="110058" y="11722"/>
                  </a:lnTo>
                  <a:lnTo>
                    <a:pt x="110058" y="9271"/>
                  </a:lnTo>
                  <a:lnTo>
                    <a:pt x="110350" y="8369"/>
                  </a:lnTo>
                  <a:lnTo>
                    <a:pt x="111531" y="7023"/>
                  </a:lnTo>
                  <a:lnTo>
                    <a:pt x="112382" y="6654"/>
                  </a:lnTo>
                  <a:lnTo>
                    <a:pt x="114147" y="6540"/>
                  </a:lnTo>
                  <a:lnTo>
                    <a:pt x="114706" y="6629"/>
                  </a:lnTo>
                  <a:lnTo>
                    <a:pt x="117614" y="13347"/>
                  </a:lnTo>
                  <a:lnTo>
                    <a:pt x="124040" y="12077"/>
                  </a:lnTo>
                  <a:lnTo>
                    <a:pt x="115125" y="927"/>
                  </a:lnTo>
                  <a:lnTo>
                    <a:pt x="110337" y="977"/>
                  </a:lnTo>
                  <a:lnTo>
                    <a:pt x="107759" y="1879"/>
                  </a:lnTo>
                  <a:lnTo>
                    <a:pt x="104000" y="5422"/>
                  </a:lnTo>
                  <a:lnTo>
                    <a:pt x="103047" y="7912"/>
                  </a:lnTo>
                  <a:lnTo>
                    <a:pt x="103047" y="13373"/>
                  </a:lnTo>
                  <a:lnTo>
                    <a:pt x="103441" y="15252"/>
                  </a:lnTo>
                  <a:lnTo>
                    <a:pt x="104990" y="18249"/>
                  </a:lnTo>
                  <a:lnTo>
                    <a:pt x="106184" y="19697"/>
                  </a:lnTo>
                  <a:lnTo>
                    <a:pt x="113195" y="25781"/>
                  </a:lnTo>
                  <a:lnTo>
                    <a:pt x="114985" y="27432"/>
                  </a:lnTo>
                  <a:lnTo>
                    <a:pt x="116078" y="28638"/>
                  </a:lnTo>
                  <a:lnTo>
                    <a:pt x="116560" y="29425"/>
                  </a:lnTo>
                  <a:lnTo>
                    <a:pt x="117386" y="31330"/>
                  </a:lnTo>
                  <a:lnTo>
                    <a:pt x="117589" y="32372"/>
                  </a:lnTo>
                  <a:lnTo>
                    <a:pt x="117589" y="34696"/>
                  </a:lnTo>
                  <a:lnTo>
                    <a:pt x="117322" y="35623"/>
                  </a:lnTo>
                  <a:lnTo>
                    <a:pt x="116217" y="37020"/>
                  </a:lnTo>
                  <a:lnTo>
                    <a:pt x="115366" y="37363"/>
                  </a:lnTo>
                  <a:lnTo>
                    <a:pt x="111264" y="37363"/>
                  </a:lnTo>
                  <a:lnTo>
                    <a:pt x="109702" y="34645"/>
                  </a:lnTo>
                  <a:lnTo>
                    <a:pt x="109537" y="29197"/>
                  </a:lnTo>
                  <a:lnTo>
                    <a:pt x="103009" y="30556"/>
                  </a:lnTo>
                  <a:lnTo>
                    <a:pt x="103365" y="38938"/>
                  </a:lnTo>
                  <a:lnTo>
                    <a:pt x="107175" y="43141"/>
                  </a:lnTo>
                  <a:lnTo>
                    <a:pt x="114439" y="43141"/>
                  </a:lnTo>
                  <a:lnTo>
                    <a:pt x="117525" y="43141"/>
                  </a:lnTo>
                  <a:lnTo>
                    <a:pt x="120015" y="42202"/>
                  </a:lnTo>
                  <a:lnTo>
                    <a:pt x="123812" y="38455"/>
                  </a:lnTo>
                  <a:lnTo>
                    <a:pt x="124764" y="36017"/>
                  </a:lnTo>
                  <a:lnTo>
                    <a:pt x="124764" y="31711"/>
                  </a:lnTo>
                  <a:close/>
                </a:path>
                <a:path w="348614" h="111760">
                  <a:moveTo>
                    <a:pt x="125349" y="68795"/>
                  </a:moveTo>
                  <a:lnTo>
                    <a:pt x="118414" y="68795"/>
                  </a:lnTo>
                  <a:lnTo>
                    <a:pt x="113538" y="85204"/>
                  </a:lnTo>
                  <a:lnTo>
                    <a:pt x="108432" y="68795"/>
                  </a:lnTo>
                  <a:lnTo>
                    <a:pt x="101422" y="68795"/>
                  </a:lnTo>
                  <a:lnTo>
                    <a:pt x="109829" y="94322"/>
                  </a:lnTo>
                  <a:lnTo>
                    <a:pt x="109829" y="110020"/>
                  </a:lnTo>
                  <a:lnTo>
                    <a:pt x="116992" y="110020"/>
                  </a:lnTo>
                  <a:lnTo>
                    <a:pt x="116992" y="94322"/>
                  </a:lnTo>
                  <a:lnTo>
                    <a:pt x="125349" y="68795"/>
                  </a:lnTo>
                  <a:close/>
                </a:path>
                <a:path w="348614" h="111760">
                  <a:moveTo>
                    <a:pt x="151320" y="42633"/>
                  </a:moveTo>
                  <a:lnTo>
                    <a:pt x="149390" y="33070"/>
                  </a:lnTo>
                  <a:lnTo>
                    <a:pt x="148399" y="28168"/>
                  </a:lnTo>
                  <a:lnTo>
                    <a:pt x="144970" y="11226"/>
                  </a:lnTo>
                  <a:lnTo>
                    <a:pt x="142976" y="1409"/>
                  </a:lnTo>
                  <a:lnTo>
                    <a:pt x="141859" y="1409"/>
                  </a:lnTo>
                  <a:lnTo>
                    <a:pt x="141859" y="28168"/>
                  </a:lnTo>
                  <a:lnTo>
                    <a:pt x="136334" y="28168"/>
                  </a:lnTo>
                  <a:lnTo>
                    <a:pt x="139103" y="11226"/>
                  </a:lnTo>
                  <a:lnTo>
                    <a:pt x="141859" y="28168"/>
                  </a:lnTo>
                  <a:lnTo>
                    <a:pt x="141859" y="1409"/>
                  </a:lnTo>
                  <a:lnTo>
                    <a:pt x="135140" y="1409"/>
                  </a:lnTo>
                  <a:lnTo>
                    <a:pt x="126758" y="42633"/>
                  </a:lnTo>
                  <a:lnTo>
                    <a:pt x="133845" y="42633"/>
                  </a:lnTo>
                  <a:lnTo>
                    <a:pt x="135534" y="33070"/>
                  </a:lnTo>
                  <a:lnTo>
                    <a:pt x="142671" y="33070"/>
                  </a:lnTo>
                  <a:lnTo>
                    <a:pt x="144348" y="42633"/>
                  </a:lnTo>
                  <a:lnTo>
                    <a:pt x="151320" y="42633"/>
                  </a:lnTo>
                  <a:close/>
                </a:path>
                <a:path w="348614" h="111760">
                  <a:moveTo>
                    <a:pt x="164236" y="95034"/>
                  </a:moveTo>
                  <a:lnTo>
                    <a:pt x="163626" y="92697"/>
                  </a:lnTo>
                  <a:lnTo>
                    <a:pt x="162318" y="90881"/>
                  </a:lnTo>
                  <a:lnTo>
                    <a:pt x="161226" y="89357"/>
                  </a:lnTo>
                  <a:lnTo>
                    <a:pt x="159410" y="88303"/>
                  </a:lnTo>
                  <a:lnTo>
                    <a:pt x="157073" y="87858"/>
                  </a:lnTo>
                  <a:lnTo>
                    <a:pt x="157073" y="100380"/>
                  </a:lnTo>
                  <a:lnTo>
                    <a:pt x="156641" y="102095"/>
                  </a:lnTo>
                  <a:lnTo>
                    <a:pt x="154914" y="104190"/>
                  </a:lnTo>
                  <a:lnTo>
                    <a:pt x="153365" y="104711"/>
                  </a:lnTo>
                  <a:lnTo>
                    <a:pt x="148361" y="104711"/>
                  </a:lnTo>
                  <a:lnTo>
                    <a:pt x="148361" y="90881"/>
                  </a:lnTo>
                  <a:lnTo>
                    <a:pt x="153022" y="90881"/>
                  </a:lnTo>
                  <a:lnTo>
                    <a:pt x="154647" y="91452"/>
                  </a:lnTo>
                  <a:lnTo>
                    <a:pt x="156578" y="93687"/>
                  </a:lnTo>
                  <a:lnTo>
                    <a:pt x="156946" y="95034"/>
                  </a:lnTo>
                  <a:lnTo>
                    <a:pt x="157073" y="100380"/>
                  </a:lnTo>
                  <a:lnTo>
                    <a:pt x="157073" y="87858"/>
                  </a:lnTo>
                  <a:lnTo>
                    <a:pt x="160997" y="87236"/>
                  </a:lnTo>
                  <a:lnTo>
                    <a:pt x="162166" y="85585"/>
                  </a:lnTo>
                  <a:lnTo>
                    <a:pt x="163017" y="84391"/>
                  </a:lnTo>
                  <a:lnTo>
                    <a:pt x="163055" y="77292"/>
                  </a:lnTo>
                  <a:lnTo>
                    <a:pt x="162775" y="75641"/>
                  </a:lnTo>
                  <a:lnTo>
                    <a:pt x="156489" y="69430"/>
                  </a:lnTo>
                  <a:lnTo>
                    <a:pt x="156489" y="81635"/>
                  </a:lnTo>
                  <a:lnTo>
                    <a:pt x="156083" y="83223"/>
                  </a:lnTo>
                  <a:lnTo>
                    <a:pt x="154419" y="85115"/>
                  </a:lnTo>
                  <a:lnTo>
                    <a:pt x="152908" y="85585"/>
                  </a:lnTo>
                  <a:lnTo>
                    <a:pt x="148361" y="85585"/>
                  </a:lnTo>
                  <a:lnTo>
                    <a:pt x="148361" y="74053"/>
                  </a:lnTo>
                  <a:lnTo>
                    <a:pt x="150723" y="74053"/>
                  </a:lnTo>
                  <a:lnTo>
                    <a:pt x="156489" y="81635"/>
                  </a:lnTo>
                  <a:lnTo>
                    <a:pt x="156489" y="69430"/>
                  </a:lnTo>
                  <a:lnTo>
                    <a:pt x="154520" y="68961"/>
                  </a:lnTo>
                  <a:lnTo>
                    <a:pt x="152857" y="68783"/>
                  </a:lnTo>
                  <a:lnTo>
                    <a:pt x="140855" y="68783"/>
                  </a:lnTo>
                  <a:lnTo>
                    <a:pt x="140855" y="110007"/>
                  </a:lnTo>
                  <a:lnTo>
                    <a:pt x="156476" y="110007"/>
                  </a:lnTo>
                  <a:lnTo>
                    <a:pt x="159346" y="108991"/>
                  </a:lnTo>
                  <a:lnTo>
                    <a:pt x="163296" y="104927"/>
                  </a:lnTo>
                  <a:lnTo>
                    <a:pt x="163372" y="104711"/>
                  </a:lnTo>
                  <a:lnTo>
                    <a:pt x="164223" y="102095"/>
                  </a:lnTo>
                  <a:lnTo>
                    <a:pt x="164236" y="95034"/>
                  </a:lnTo>
                  <a:close/>
                </a:path>
                <a:path w="348614" h="111760">
                  <a:moveTo>
                    <a:pt x="172516" y="37439"/>
                  </a:moveTo>
                  <a:lnTo>
                    <a:pt x="162636" y="37439"/>
                  </a:lnTo>
                  <a:lnTo>
                    <a:pt x="162636" y="1409"/>
                  </a:lnTo>
                  <a:lnTo>
                    <a:pt x="155130" y="1409"/>
                  </a:lnTo>
                  <a:lnTo>
                    <a:pt x="155130" y="42633"/>
                  </a:lnTo>
                  <a:lnTo>
                    <a:pt x="172516" y="42633"/>
                  </a:lnTo>
                  <a:lnTo>
                    <a:pt x="172516" y="37439"/>
                  </a:lnTo>
                  <a:close/>
                </a:path>
                <a:path w="348614" h="111760">
                  <a:moveTo>
                    <a:pt x="176504" y="68795"/>
                  </a:moveTo>
                  <a:lnTo>
                    <a:pt x="169100" y="68795"/>
                  </a:lnTo>
                  <a:lnTo>
                    <a:pt x="169100" y="110007"/>
                  </a:lnTo>
                  <a:lnTo>
                    <a:pt x="176504" y="110007"/>
                  </a:lnTo>
                  <a:lnTo>
                    <a:pt x="176504" y="68795"/>
                  </a:lnTo>
                  <a:close/>
                </a:path>
                <a:path w="348614" h="111760">
                  <a:moveTo>
                    <a:pt x="199085" y="1409"/>
                  </a:moveTo>
                  <a:lnTo>
                    <a:pt x="191808" y="1409"/>
                  </a:lnTo>
                  <a:lnTo>
                    <a:pt x="191808" y="29565"/>
                  </a:lnTo>
                  <a:lnTo>
                    <a:pt x="191706" y="32702"/>
                  </a:lnTo>
                  <a:lnTo>
                    <a:pt x="188290" y="37515"/>
                  </a:lnTo>
                  <a:lnTo>
                    <a:pt x="186766" y="37515"/>
                  </a:lnTo>
                  <a:lnTo>
                    <a:pt x="183197" y="1409"/>
                  </a:lnTo>
                  <a:lnTo>
                    <a:pt x="175920" y="1409"/>
                  </a:lnTo>
                  <a:lnTo>
                    <a:pt x="175920" y="30670"/>
                  </a:lnTo>
                  <a:lnTo>
                    <a:pt x="176022" y="32321"/>
                  </a:lnTo>
                  <a:lnTo>
                    <a:pt x="185686" y="43141"/>
                  </a:lnTo>
                  <a:lnTo>
                    <a:pt x="187528" y="43141"/>
                  </a:lnTo>
                  <a:lnTo>
                    <a:pt x="189357" y="43141"/>
                  </a:lnTo>
                  <a:lnTo>
                    <a:pt x="199085" y="30670"/>
                  </a:lnTo>
                  <a:lnTo>
                    <a:pt x="199085" y="1409"/>
                  </a:lnTo>
                  <a:close/>
                </a:path>
                <a:path w="348614" h="111760">
                  <a:moveTo>
                    <a:pt x="199974" y="104825"/>
                  </a:moveTo>
                  <a:lnTo>
                    <a:pt x="190093" y="104825"/>
                  </a:lnTo>
                  <a:lnTo>
                    <a:pt x="190093" y="91224"/>
                  </a:lnTo>
                  <a:lnTo>
                    <a:pt x="197802" y="91224"/>
                  </a:lnTo>
                  <a:lnTo>
                    <a:pt x="197802" y="85928"/>
                  </a:lnTo>
                  <a:lnTo>
                    <a:pt x="190093" y="85928"/>
                  </a:lnTo>
                  <a:lnTo>
                    <a:pt x="190093" y="74091"/>
                  </a:lnTo>
                  <a:lnTo>
                    <a:pt x="199847" y="74091"/>
                  </a:lnTo>
                  <a:lnTo>
                    <a:pt x="199847" y="68795"/>
                  </a:lnTo>
                  <a:lnTo>
                    <a:pt x="182587" y="68795"/>
                  </a:lnTo>
                  <a:lnTo>
                    <a:pt x="182587" y="110020"/>
                  </a:lnTo>
                  <a:lnTo>
                    <a:pt x="199974" y="110020"/>
                  </a:lnTo>
                  <a:lnTo>
                    <a:pt x="199974" y="104825"/>
                  </a:lnTo>
                  <a:close/>
                </a:path>
                <a:path w="348614" h="111760">
                  <a:moveTo>
                    <a:pt x="225539" y="68795"/>
                  </a:moveTo>
                  <a:lnTo>
                    <a:pt x="219316" y="68795"/>
                  </a:lnTo>
                  <a:lnTo>
                    <a:pt x="219316" y="92138"/>
                  </a:lnTo>
                  <a:lnTo>
                    <a:pt x="209219" y="68795"/>
                  </a:lnTo>
                  <a:lnTo>
                    <a:pt x="204050" y="68795"/>
                  </a:lnTo>
                  <a:lnTo>
                    <a:pt x="204050" y="110020"/>
                  </a:lnTo>
                  <a:lnTo>
                    <a:pt x="210413" y="110020"/>
                  </a:lnTo>
                  <a:lnTo>
                    <a:pt x="210413" y="85483"/>
                  </a:lnTo>
                  <a:lnTo>
                    <a:pt x="220611" y="110020"/>
                  </a:lnTo>
                  <a:lnTo>
                    <a:pt x="225539" y="110020"/>
                  </a:lnTo>
                  <a:lnTo>
                    <a:pt x="225539" y="68795"/>
                  </a:lnTo>
                  <a:close/>
                </a:path>
                <a:path w="348614" h="111760">
                  <a:moveTo>
                    <a:pt x="227330" y="31483"/>
                  </a:moveTo>
                  <a:lnTo>
                    <a:pt x="219659" y="1905"/>
                  </a:lnTo>
                  <a:lnTo>
                    <a:pt x="219659" y="31483"/>
                  </a:lnTo>
                  <a:lnTo>
                    <a:pt x="219506" y="33477"/>
                  </a:lnTo>
                  <a:lnTo>
                    <a:pt x="215061" y="37363"/>
                  </a:lnTo>
                  <a:lnTo>
                    <a:pt x="212178" y="37363"/>
                  </a:lnTo>
                  <a:lnTo>
                    <a:pt x="212178" y="6781"/>
                  </a:lnTo>
                  <a:lnTo>
                    <a:pt x="215087" y="6781"/>
                  </a:lnTo>
                  <a:lnTo>
                    <a:pt x="219659" y="31483"/>
                  </a:lnTo>
                  <a:lnTo>
                    <a:pt x="219659" y="1905"/>
                  </a:lnTo>
                  <a:lnTo>
                    <a:pt x="218833" y="1651"/>
                  </a:lnTo>
                  <a:lnTo>
                    <a:pt x="216750" y="1409"/>
                  </a:lnTo>
                  <a:lnTo>
                    <a:pt x="204673" y="1409"/>
                  </a:lnTo>
                  <a:lnTo>
                    <a:pt x="204673" y="42633"/>
                  </a:lnTo>
                  <a:lnTo>
                    <a:pt x="216954" y="42633"/>
                  </a:lnTo>
                  <a:lnTo>
                    <a:pt x="227114" y="33477"/>
                  </a:lnTo>
                  <a:lnTo>
                    <a:pt x="227330" y="31483"/>
                  </a:lnTo>
                  <a:close/>
                </a:path>
                <a:path w="348614" h="111760">
                  <a:moveTo>
                    <a:pt x="248831" y="104825"/>
                  </a:moveTo>
                  <a:lnTo>
                    <a:pt x="238950" y="104825"/>
                  </a:lnTo>
                  <a:lnTo>
                    <a:pt x="238950" y="91224"/>
                  </a:lnTo>
                  <a:lnTo>
                    <a:pt x="246659" y="91224"/>
                  </a:lnTo>
                  <a:lnTo>
                    <a:pt x="246659" y="85928"/>
                  </a:lnTo>
                  <a:lnTo>
                    <a:pt x="238950" y="85928"/>
                  </a:lnTo>
                  <a:lnTo>
                    <a:pt x="238950" y="74091"/>
                  </a:lnTo>
                  <a:lnTo>
                    <a:pt x="248704" y="74091"/>
                  </a:lnTo>
                  <a:lnTo>
                    <a:pt x="248704" y="68795"/>
                  </a:lnTo>
                  <a:lnTo>
                    <a:pt x="231444" y="68795"/>
                  </a:lnTo>
                  <a:lnTo>
                    <a:pt x="231444" y="110020"/>
                  </a:lnTo>
                  <a:lnTo>
                    <a:pt x="248831" y="110020"/>
                  </a:lnTo>
                  <a:lnTo>
                    <a:pt x="248831" y="104825"/>
                  </a:lnTo>
                  <a:close/>
                </a:path>
                <a:path w="348614" h="111760">
                  <a:moveTo>
                    <a:pt x="273621" y="99085"/>
                  </a:moveTo>
                  <a:lnTo>
                    <a:pt x="261035" y="82804"/>
                  </a:lnTo>
                  <a:lnTo>
                    <a:pt x="260223" y="81889"/>
                  </a:lnTo>
                  <a:lnTo>
                    <a:pt x="259181" y="80187"/>
                  </a:lnTo>
                  <a:lnTo>
                    <a:pt x="258914" y="79095"/>
                  </a:lnTo>
                  <a:lnTo>
                    <a:pt x="258914" y="76644"/>
                  </a:lnTo>
                  <a:lnTo>
                    <a:pt x="259207" y="75742"/>
                  </a:lnTo>
                  <a:lnTo>
                    <a:pt x="260388" y="74396"/>
                  </a:lnTo>
                  <a:lnTo>
                    <a:pt x="261239" y="74028"/>
                  </a:lnTo>
                  <a:lnTo>
                    <a:pt x="263004" y="73914"/>
                  </a:lnTo>
                  <a:lnTo>
                    <a:pt x="263563" y="74002"/>
                  </a:lnTo>
                  <a:lnTo>
                    <a:pt x="266471" y="80721"/>
                  </a:lnTo>
                  <a:lnTo>
                    <a:pt x="272897" y="79463"/>
                  </a:lnTo>
                  <a:lnTo>
                    <a:pt x="263982" y="68300"/>
                  </a:lnTo>
                  <a:lnTo>
                    <a:pt x="259194" y="68351"/>
                  </a:lnTo>
                  <a:lnTo>
                    <a:pt x="256616" y="69265"/>
                  </a:lnTo>
                  <a:lnTo>
                    <a:pt x="252844" y="72809"/>
                  </a:lnTo>
                  <a:lnTo>
                    <a:pt x="251904" y="75298"/>
                  </a:lnTo>
                  <a:lnTo>
                    <a:pt x="251904" y="80746"/>
                  </a:lnTo>
                  <a:lnTo>
                    <a:pt x="252298" y="82626"/>
                  </a:lnTo>
                  <a:lnTo>
                    <a:pt x="253847" y="85623"/>
                  </a:lnTo>
                  <a:lnTo>
                    <a:pt x="255041" y="87071"/>
                  </a:lnTo>
                  <a:lnTo>
                    <a:pt x="262051" y="93154"/>
                  </a:lnTo>
                  <a:lnTo>
                    <a:pt x="263842" y="94805"/>
                  </a:lnTo>
                  <a:lnTo>
                    <a:pt x="264934" y="96012"/>
                  </a:lnTo>
                  <a:lnTo>
                    <a:pt x="265417" y="96799"/>
                  </a:lnTo>
                  <a:lnTo>
                    <a:pt x="266242" y="98704"/>
                  </a:lnTo>
                  <a:lnTo>
                    <a:pt x="266446" y="99745"/>
                  </a:lnTo>
                  <a:lnTo>
                    <a:pt x="266446" y="102069"/>
                  </a:lnTo>
                  <a:lnTo>
                    <a:pt x="266179" y="103009"/>
                  </a:lnTo>
                  <a:lnTo>
                    <a:pt x="265061" y="104394"/>
                  </a:lnTo>
                  <a:lnTo>
                    <a:pt x="264223" y="104749"/>
                  </a:lnTo>
                  <a:lnTo>
                    <a:pt x="260121" y="104749"/>
                  </a:lnTo>
                  <a:lnTo>
                    <a:pt x="258559" y="102019"/>
                  </a:lnTo>
                  <a:lnTo>
                    <a:pt x="258394" y="96570"/>
                  </a:lnTo>
                  <a:lnTo>
                    <a:pt x="251853" y="97942"/>
                  </a:lnTo>
                  <a:lnTo>
                    <a:pt x="252222" y="106324"/>
                  </a:lnTo>
                  <a:lnTo>
                    <a:pt x="256032" y="110515"/>
                  </a:lnTo>
                  <a:lnTo>
                    <a:pt x="263296" y="110515"/>
                  </a:lnTo>
                  <a:lnTo>
                    <a:pt x="266382" y="110515"/>
                  </a:lnTo>
                  <a:lnTo>
                    <a:pt x="268871" y="109575"/>
                  </a:lnTo>
                  <a:lnTo>
                    <a:pt x="272669" y="105829"/>
                  </a:lnTo>
                  <a:lnTo>
                    <a:pt x="273621" y="103390"/>
                  </a:lnTo>
                  <a:lnTo>
                    <a:pt x="273621" y="99085"/>
                  </a:lnTo>
                  <a:close/>
                </a:path>
                <a:path w="348614" h="111760">
                  <a:moveTo>
                    <a:pt x="295986" y="68795"/>
                  </a:moveTo>
                  <a:lnTo>
                    <a:pt x="274878" y="68795"/>
                  </a:lnTo>
                  <a:lnTo>
                    <a:pt x="274878" y="74333"/>
                  </a:lnTo>
                  <a:lnTo>
                    <a:pt x="281787" y="74333"/>
                  </a:lnTo>
                  <a:lnTo>
                    <a:pt x="281787" y="110020"/>
                  </a:lnTo>
                  <a:lnTo>
                    <a:pt x="289293" y="110020"/>
                  </a:lnTo>
                  <a:lnTo>
                    <a:pt x="289293" y="74333"/>
                  </a:lnTo>
                  <a:lnTo>
                    <a:pt x="295986" y="74333"/>
                  </a:lnTo>
                  <a:lnTo>
                    <a:pt x="295986" y="68795"/>
                  </a:lnTo>
                  <a:close/>
                </a:path>
                <a:path w="348614" h="111760">
                  <a:moveTo>
                    <a:pt x="321233" y="110020"/>
                  </a:moveTo>
                  <a:lnTo>
                    <a:pt x="319290" y="100444"/>
                  </a:lnTo>
                  <a:lnTo>
                    <a:pt x="318300" y="95554"/>
                  </a:lnTo>
                  <a:lnTo>
                    <a:pt x="314871" y="78613"/>
                  </a:lnTo>
                  <a:lnTo>
                    <a:pt x="312889" y="68795"/>
                  </a:lnTo>
                  <a:lnTo>
                    <a:pt x="311772" y="68795"/>
                  </a:lnTo>
                  <a:lnTo>
                    <a:pt x="311772" y="95554"/>
                  </a:lnTo>
                  <a:lnTo>
                    <a:pt x="306247" y="95554"/>
                  </a:lnTo>
                  <a:lnTo>
                    <a:pt x="309016" y="78613"/>
                  </a:lnTo>
                  <a:lnTo>
                    <a:pt x="311772" y="95554"/>
                  </a:lnTo>
                  <a:lnTo>
                    <a:pt x="311772" y="68795"/>
                  </a:lnTo>
                  <a:lnTo>
                    <a:pt x="305054" y="68795"/>
                  </a:lnTo>
                  <a:lnTo>
                    <a:pt x="296672" y="110020"/>
                  </a:lnTo>
                  <a:lnTo>
                    <a:pt x="303758" y="110020"/>
                  </a:lnTo>
                  <a:lnTo>
                    <a:pt x="305447" y="100444"/>
                  </a:lnTo>
                  <a:lnTo>
                    <a:pt x="312585" y="100444"/>
                  </a:lnTo>
                  <a:lnTo>
                    <a:pt x="314248" y="110020"/>
                  </a:lnTo>
                  <a:lnTo>
                    <a:pt x="321233" y="110020"/>
                  </a:lnTo>
                  <a:close/>
                </a:path>
                <a:path w="348614" h="111760">
                  <a:moveTo>
                    <a:pt x="348348" y="110007"/>
                  </a:moveTo>
                  <a:lnTo>
                    <a:pt x="343039" y="91186"/>
                  </a:lnTo>
                  <a:lnTo>
                    <a:pt x="342620" y="89700"/>
                  </a:lnTo>
                  <a:lnTo>
                    <a:pt x="344398" y="88950"/>
                  </a:lnTo>
                  <a:lnTo>
                    <a:pt x="345668" y="87757"/>
                  </a:lnTo>
                  <a:lnTo>
                    <a:pt x="346316" y="86385"/>
                  </a:lnTo>
                  <a:lnTo>
                    <a:pt x="347218" y="84480"/>
                  </a:lnTo>
                  <a:lnTo>
                    <a:pt x="347586" y="82410"/>
                  </a:lnTo>
                  <a:lnTo>
                    <a:pt x="347599" y="77711"/>
                  </a:lnTo>
                  <a:lnTo>
                    <a:pt x="347306" y="75946"/>
                  </a:lnTo>
                  <a:lnTo>
                    <a:pt x="346506" y="73952"/>
                  </a:lnTo>
                  <a:lnTo>
                    <a:pt x="346163" y="73088"/>
                  </a:lnTo>
                  <a:lnTo>
                    <a:pt x="345300" y="71945"/>
                  </a:lnTo>
                  <a:lnTo>
                    <a:pt x="343001" y="70269"/>
                  </a:lnTo>
                  <a:lnTo>
                    <a:pt x="341642" y="69684"/>
                  </a:lnTo>
                  <a:lnTo>
                    <a:pt x="340512" y="69430"/>
                  </a:lnTo>
                  <a:lnTo>
                    <a:pt x="340512" y="82410"/>
                  </a:lnTo>
                  <a:lnTo>
                    <a:pt x="340042" y="84023"/>
                  </a:lnTo>
                  <a:lnTo>
                    <a:pt x="338162" y="85915"/>
                  </a:lnTo>
                  <a:lnTo>
                    <a:pt x="336588" y="86385"/>
                  </a:lnTo>
                  <a:lnTo>
                    <a:pt x="332549" y="86385"/>
                  </a:lnTo>
                  <a:lnTo>
                    <a:pt x="332549" y="73952"/>
                  </a:lnTo>
                  <a:lnTo>
                    <a:pt x="336981" y="73952"/>
                  </a:lnTo>
                  <a:lnTo>
                    <a:pt x="338480" y="74434"/>
                  </a:lnTo>
                  <a:lnTo>
                    <a:pt x="340106" y="76339"/>
                  </a:lnTo>
                  <a:lnTo>
                    <a:pt x="340448" y="77711"/>
                  </a:lnTo>
                  <a:lnTo>
                    <a:pt x="340512" y="82410"/>
                  </a:lnTo>
                  <a:lnTo>
                    <a:pt x="340512" y="69430"/>
                  </a:lnTo>
                  <a:lnTo>
                    <a:pt x="338531" y="68961"/>
                  </a:lnTo>
                  <a:lnTo>
                    <a:pt x="336664" y="68783"/>
                  </a:lnTo>
                  <a:lnTo>
                    <a:pt x="325043" y="68783"/>
                  </a:lnTo>
                  <a:lnTo>
                    <a:pt x="325043" y="110007"/>
                  </a:lnTo>
                  <a:lnTo>
                    <a:pt x="332549" y="110007"/>
                  </a:lnTo>
                  <a:lnTo>
                    <a:pt x="332549" y="91186"/>
                  </a:lnTo>
                  <a:lnTo>
                    <a:pt x="335889" y="91186"/>
                  </a:lnTo>
                  <a:lnTo>
                    <a:pt x="340804" y="110007"/>
                  </a:lnTo>
                  <a:lnTo>
                    <a:pt x="348348" y="110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5981" y="4303575"/>
              <a:ext cx="96100" cy="8935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50986" y="4191332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69" h="267335">
                  <a:moveTo>
                    <a:pt x="289966" y="0"/>
                  </a:moveTo>
                  <a:lnTo>
                    <a:pt x="284581" y="406"/>
                  </a:lnTo>
                  <a:lnTo>
                    <a:pt x="282295" y="2247"/>
                  </a:lnTo>
                  <a:lnTo>
                    <a:pt x="213207" y="231724"/>
                  </a:lnTo>
                  <a:lnTo>
                    <a:pt x="193992" y="119811"/>
                  </a:lnTo>
                  <a:lnTo>
                    <a:pt x="191833" y="117665"/>
                  </a:lnTo>
                  <a:lnTo>
                    <a:pt x="186321" y="116763"/>
                  </a:lnTo>
                  <a:lnTo>
                    <a:pt x="183591" y="118097"/>
                  </a:lnTo>
                  <a:lnTo>
                    <a:pt x="152031" y="176618"/>
                  </a:lnTo>
                  <a:lnTo>
                    <a:pt x="138201" y="79933"/>
                  </a:lnTo>
                  <a:lnTo>
                    <a:pt x="135928" y="77673"/>
                  </a:lnTo>
                  <a:lnTo>
                    <a:pt x="130149" y="76873"/>
                  </a:lnTo>
                  <a:lnTo>
                    <a:pt x="127342" y="78422"/>
                  </a:lnTo>
                  <a:lnTo>
                    <a:pt x="94843" y="151434"/>
                  </a:lnTo>
                  <a:lnTo>
                    <a:pt x="2933" y="151434"/>
                  </a:lnTo>
                  <a:lnTo>
                    <a:pt x="0" y="154368"/>
                  </a:lnTo>
                  <a:lnTo>
                    <a:pt x="0" y="161594"/>
                  </a:lnTo>
                  <a:lnTo>
                    <a:pt x="2933" y="164515"/>
                  </a:lnTo>
                  <a:lnTo>
                    <a:pt x="101676" y="164515"/>
                  </a:lnTo>
                  <a:lnTo>
                    <a:pt x="104013" y="163004"/>
                  </a:lnTo>
                  <a:lnTo>
                    <a:pt x="128866" y="107162"/>
                  </a:lnTo>
                  <a:lnTo>
                    <a:pt x="142290" y="200914"/>
                  </a:lnTo>
                  <a:lnTo>
                    <a:pt x="144437" y="203136"/>
                  </a:lnTo>
                  <a:lnTo>
                    <a:pt x="149974" y="204127"/>
                  </a:lnTo>
                  <a:lnTo>
                    <a:pt x="152781" y="202780"/>
                  </a:lnTo>
                  <a:lnTo>
                    <a:pt x="184785" y="143459"/>
                  </a:lnTo>
                  <a:lnTo>
                    <a:pt x="205536" y="264312"/>
                  </a:lnTo>
                  <a:lnTo>
                    <a:pt x="208026" y="266560"/>
                  </a:lnTo>
                  <a:lnTo>
                    <a:pt x="211467" y="266763"/>
                  </a:lnTo>
                  <a:lnTo>
                    <a:pt x="214337" y="266763"/>
                  </a:lnTo>
                  <a:lnTo>
                    <a:pt x="216890" y="264883"/>
                  </a:lnTo>
                  <a:lnTo>
                    <a:pt x="289191" y="24714"/>
                  </a:lnTo>
                  <a:lnTo>
                    <a:pt x="319392" y="87325"/>
                  </a:lnTo>
                  <a:lnTo>
                    <a:pt x="323316" y="88684"/>
                  </a:lnTo>
                  <a:lnTo>
                    <a:pt x="329819" y="85547"/>
                  </a:lnTo>
                  <a:lnTo>
                    <a:pt x="331190" y="81648"/>
                  </a:lnTo>
                  <a:lnTo>
                    <a:pt x="292506" y="1447"/>
                  </a:lnTo>
                  <a:lnTo>
                    <a:pt x="2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9792" y="3976801"/>
            <a:ext cx="565785" cy="56578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4066" y="3976801"/>
            <a:ext cx="565784" cy="5657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89399" y="3976801"/>
            <a:ext cx="565785" cy="56578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5570" y="3976801"/>
            <a:ext cx="564908" cy="56490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25582" y="3976801"/>
            <a:ext cx="565785" cy="56578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27300" y="669205"/>
            <a:ext cx="18554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4.11.</a:t>
            </a:r>
            <a:r>
              <a:rPr sz="1200" b="1" spc="-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</a:t>
            </a:r>
            <a:r>
              <a:rPr sz="1200" b="1" spc="-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Salud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34">
            <a:extLst>
              <a:ext uri="{FF2B5EF4-FFF2-40B4-BE49-F238E27FC236}">
                <a16:creationId xmlns:a16="http://schemas.microsoft.com/office/drawing/2014/main" xmlns="" id="{B8977A9A-D1E8-1C45-9EFD-1CB360834807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47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92748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93881"/>
              </p:ext>
            </p:extLst>
          </p:nvPr>
        </p:nvGraphicFramePr>
        <p:xfrm>
          <a:off x="540000" y="933831"/>
          <a:ext cx="6480173" cy="3710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4.130.914,00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243204" marR="170815" indent="-654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INNOVACION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CAMBIO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SOCIAL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313M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 ord.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 innovación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5.138.446,00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68275" marR="160655" indent="215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GESTIÓN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DERECHOS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Prestaciones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programas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concertados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155.254.736,00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Pensiones no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Contributivas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764.354,00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Ayudas</a:t>
                      </a:r>
                      <a:r>
                        <a:rPr sz="800" b="0" i="0" spc="-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diversas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fines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69.257.580,00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128905" marR="121285" indent="1333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PERSONAL Y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MAYORES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88265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2, 4, 5, 6,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252.208.041,00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88620" marR="312420" indent="-685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INFANCIA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FAMILIAS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3565" marR="188595" indent="-3873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Atención a la infancia,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familias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adolescencia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51.433.163,00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08279" marR="162560" indent="-381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AGENCIA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ASTURIANA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COOP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Cooperación.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6.753.474,00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544.940.708,00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9121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solidFill>
                      <a:srgbClr val="EDE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27300" y="669205"/>
            <a:ext cx="3667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4.12.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Derechos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Sociales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Bienestar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0075" y="3968712"/>
            <a:ext cx="6452235" cy="565785"/>
            <a:chOff x="550075" y="3968712"/>
            <a:chExt cx="6452235" cy="5657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1767" y="3968712"/>
              <a:ext cx="565785" cy="5657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0501" y="3968712"/>
              <a:ext cx="2331580" cy="56578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38059" y="3969347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5"/>
                  </a:lnTo>
                  <a:lnTo>
                    <a:pt x="565785" y="564515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D6A1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678" y="4015968"/>
              <a:ext cx="382905" cy="445770"/>
            </a:xfrm>
            <a:custGeom>
              <a:avLst/>
              <a:gdLst/>
              <a:ahLst/>
              <a:cxnLst/>
              <a:rect l="l" t="t" r="r" b="b"/>
              <a:pathLst>
                <a:path w="382905" h="445770">
                  <a:moveTo>
                    <a:pt x="57937" y="19304"/>
                  </a:moveTo>
                  <a:lnTo>
                    <a:pt x="55524" y="12319"/>
                  </a:lnTo>
                  <a:lnTo>
                    <a:pt x="45834" y="2463"/>
                  </a:lnTo>
                  <a:lnTo>
                    <a:pt x="38760" y="0"/>
                  </a:lnTo>
                  <a:lnTo>
                    <a:pt x="19316" y="0"/>
                  </a:lnTo>
                  <a:lnTo>
                    <a:pt x="11874" y="2946"/>
                  </a:lnTo>
                  <a:lnTo>
                    <a:pt x="2374" y="14757"/>
                  </a:lnTo>
                  <a:lnTo>
                    <a:pt x="0" y="22771"/>
                  </a:lnTo>
                  <a:lnTo>
                    <a:pt x="0" y="38214"/>
                  </a:lnTo>
                  <a:lnTo>
                    <a:pt x="19977" y="38214"/>
                  </a:lnTo>
                  <a:lnTo>
                    <a:pt x="19977" y="28321"/>
                  </a:lnTo>
                  <a:lnTo>
                    <a:pt x="20688" y="24409"/>
                  </a:lnTo>
                  <a:lnTo>
                    <a:pt x="23533" y="18732"/>
                  </a:lnTo>
                  <a:lnTo>
                    <a:pt x="26111" y="17310"/>
                  </a:lnTo>
                  <a:lnTo>
                    <a:pt x="32321" y="17310"/>
                  </a:lnTo>
                  <a:lnTo>
                    <a:pt x="34226" y="18224"/>
                  </a:lnTo>
                  <a:lnTo>
                    <a:pt x="36893" y="21856"/>
                  </a:lnTo>
                  <a:lnTo>
                    <a:pt x="37553" y="24498"/>
                  </a:lnTo>
                  <a:lnTo>
                    <a:pt x="37553" y="32054"/>
                  </a:lnTo>
                  <a:lnTo>
                    <a:pt x="36766" y="35801"/>
                  </a:lnTo>
                  <a:lnTo>
                    <a:pt x="33566" y="42633"/>
                  </a:lnTo>
                  <a:lnTo>
                    <a:pt x="31076" y="46875"/>
                  </a:lnTo>
                  <a:lnTo>
                    <a:pt x="0" y="94691"/>
                  </a:lnTo>
                  <a:lnTo>
                    <a:pt x="0" y="109207"/>
                  </a:lnTo>
                  <a:lnTo>
                    <a:pt x="55143" y="109207"/>
                  </a:lnTo>
                  <a:lnTo>
                    <a:pt x="55143" y="92964"/>
                  </a:lnTo>
                  <a:lnTo>
                    <a:pt x="23050" y="92964"/>
                  </a:lnTo>
                  <a:lnTo>
                    <a:pt x="47371" y="56553"/>
                  </a:lnTo>
                  <a:lnTo>
                    <a:pt x="53365" y="46837"/>
                  </a:lnTo>
                  <a:lnTo>
                    <a:pt x="54825" y="43599"/>
                  </a:lnTo>
                  <a:lnTo>
                    <a:pt x="57315" y="36309"/>
                  </a:lnTo>
                  <a:lnTo>
                    <a:pt x="57937" y="32448"/>
                  </a:lnTo>
                  <a:lnTo>
                    <a:pt x="57937" y="19304"/>
                  </a:lnTo>
                  <a:close/>
                </a:path>
                <a:path w="382905" h="445770">
                  <a:moveTo>
                    <a:pt x="125450" y="78181"/>
                  </a:moveTo>
                  <a:lnTo>
                    <a:pt x="116370" y="68173"/>
                  </a:lnTo>
                  <a:lnTo>
                    <a:pt x="112522" y="68173"/>
                  </a:lnTo>
                  <a:lnTo>
                    <a:pt x="102577" y="80352"/>
                  </a:lnTo>
                  <a:lnTo>
                    <a:pt x="102577" y="98209"/>
                  </a:lnTo>
                  <a:lnTo>
                    <a:pt x="112534" y="110363"/>
                  </a:lnTo>
                  <a:lnTo>
                    <a:pt x="114312" y="110363"/>
                  </a:lnTo>
                  <a:lnTo>
                    <a:pt x="116014" y="110363"/>
                  </a:lnTo>
                  <a:lnTo>
                    <a:pt x="125450" y="99326"/>
                  </a:lnTo>
                  <a:lnTo>
                    <a:pt x="125450" y="94399"/>
                  </a:lnTo>
                  <a:lnTo>
                    <a:pt x="118224" y="94399"/>
                  </a:lnTo>
                  <a:lnTo>
                    <a:pt x="118224" y="98082"/>
                  </a:lnTo>
                  <a:lnTo>
                    <a:pt x="117995" y="102006"/>
                  </a:lnTo>
                  <a:lnTo>
                    <a:pt x="112776" y="104787"/>
                  </a:lnTo>
                  <a:lnTo>
                    <a:pt x="111696" y="104279"/>
                  </a:lnTo>
                  <a:lnTo>
                    <a:pt x="110490" y="102222"/>
                  </a:lnTo>
                  <a:lnTo>
                    <a:pt x="110185" y="100507"/>
                  </a:lnTo>
                  <a:lnTo>
                    <a:pt x="110185" y="80619"/>
                  </a:lnTo>
                  <a:lnTo>
                    <a:pt x="113703" y="73710"/>
                  </a:lnTo>
                  <a:lnTo>
                    <a:pt x="116408" y="73812"/>
                  </a:lnTo>
                  <a:lnTo>
                    <a:pt x="117462" y="74561"/>
                  </a:lnTo>
                  <a:lnTo>
                    <a:pt x="118110" y="76669"/>
                  </a:lnTo>
                  <a:lnTo>
                    <a:pt x="118224" y="78041"/>
                  </a:lnTo>
                  <a:lnTo>
                    <a:pt x="118224" y="83604"/>
                  </a:lnTo>
                  <a:lnTo>
                    <a:pt x="125450" y="83604"/>
                  </a:lnTo>
                  <a:lnTo>
                    <a:pt x="125450" y="78181"/>
                  </a:lnTo>
                  <a:close/>
                </a:path>
                <a:path w="382905" h="445770">
                  <a:moveTo>
                    <a:pt x="126707" y="1270"/>
                  </a:moveTo>
                  <a:lnTo>
                    <a:pt x="119202" y="1270"/>
                  </a:lnTo>
                  <a:lnTo>
                    <a:pt x="119202" y="18503"/>
                  </a:lnTo>
                  <a:lnTo>
                    <a:pt x="110820" y="18503"/>
                  </a:lnTo>
                  <a:lnTo>
                    <a:pt x="110820" y="1270"/>
                  </a:lnTo>
                  <a:lnTo>
                    <a:pt x="103314" y="1270"/>
                  </a:lnTo>
                  <a:lnTo>
                    <a:pt x="103314" y="42494"/>
                  </a:lnTo>
                  <a:lnTo>
                    <a:pt x="110820" y="42494"/>
                  </a:lnTo>
                  <a:lnTo>
                    <a:pt x="110820" y="23850"/>
                  </a:lnTo>
                  <a:lnTo>
                    <a:pt x="119202" y="23850"/>
                  </a:lnTo>
                  <a:lnTo>
                    <a:pt x="119202" y="42494"/>
                  </a:lnTo>
                  <a:lnTo>
                    <a:pt x="126707" y="42494"/>
                  </a:lnTo>
                  <a:lnTo>
                    <a:pt x="126707" y="1270"/>
                  </a:lnTo>
                  <a:close/>
                </a:path>
                <a:path w="382905" h="445770">
                  <a:moveTo>
                    <a:pt x="147777" y="104673"/>
                  </a:moveTo>
                  <a:lnTo>
                    <a:pt x="137896" y="104673"/>
                  </a:lnTo>
                  <a:lnTo>
                    <a:pt x="137896" y="91071"/>
                  </a:lnTo>
                  <a:lnTo>
                    <a:pt x="145605" y="91071"/>
                  </a:lnTo>
                  <a:lnTo>
                    <a:pt x="145605" y="85775"/>
                  </a:lnTo>
                  <a:lnTo>
                    <a:pt x="137896" y="85775"/>
                  </a:lnTo>
                  <a:lnTo>
                    <a:pt x="137896" y="73939"/>
                  </a:lnTo>
                  <a:lnTo>
                    <a:pt x="147650" y="73939"/>
                  </a:lnTo>
                  <a:lnTo>
                    <a:pt x="147650" y="68643"/>
                  </a:lnTo>
                  <a:lnTo>
                    <a:pt x="130390" y="68643"/>
                  </a:lnTo>
                  <a:lnTo>
                    <a:pt x="130390" y="109867"/>
                  </a:lnTo>
                  <a:lnTo>
                    <a:pt x="147777" y="109867"/>
                  </a:lnTo>
                  <a:lnTo>
                    <a:pt x="147777" y="104673"/>
                  </a:lnTo>
                  <a:close/>
                </a:path>
                <a:path w="382905" h="445770">
                  <a:moveTo>
                    <a:pt x="155130" y="42494"/>
                  </a:moveTo>
                  <a:lnTo>
                    <a:pt x="153187" y="32931"/>
                  </a:lnTo>
                  <a:lnTo>
                    <a:pt x="152196" y="28028"/>
                  </a:lnTo>
                  <a:lnTo>
                    <a:pt x="148767" y="11087"/>
                  </a:lnTo>
                  <a:lnTo>
                    <a:pt x="146786" y="1270"/>
                  </a:lnTo>
                  <a:lnTo>
                    <a:pt x="145669" y="1270"/>
                  </a:lnTo>
                  <a:lnTo>
                    <a:pt x="145669" y="28028"/>
                  </a:lnTo>
                  <a:lnTo>
                    <a:pt x="140144" y="28028"/>
                  </a:lnTo>
                  <a:lnTo>
                    <a:pt x="142913" y="11087"/>
                  </a:lnTo>
                  <a:lnTo>
                    <a:pt x="145669" y="28028"/>
                  </a:lnTo>
                  <a:lnTo>
                    <a:pt x="145669" y="1270"/>
                  </a:lnTo>
                  <a:lnTo>
                    <a:pt x="138950" y="1270"/>
                  </a:lnTo>
                  <a:lnTo>
                    <a:pt x="130568" y="42494"/>
                  </a:lnTo>
                  <a:lnTo>
                    <a:pt x="137655" y="42494"/>
                  </a:lnTo>
                  <a:lnTo>
                    <a:pt x="139344" y="32931"/>
                  </a:lnTo>
                  <a:lnTo>
                    <a:pt x="146481" y="32931"/>
                  </a:lnTo>
                  <a:lnTo>
                    <a:pt x="148158" y="42494"/>
                  </a:lnTo>
                  <a:lnTo>
                    <a:pt x="155130" y="42494"/>
                  </a:lnTo>
                  <a:close/>
                </a:path>
                <a:path w="382905" h="445770">
                  <a:moveTo>
                    <a:pt x="175145" y="109867"/>
                  </a:moveTo>
                  <a:lnTo>
                    <a:pt x="169837" y="91046"/>
                  </a:lnTo>
                  <a:lnTo>
                    <a:pt x="169418" y="89560"/>
                  </a:lnTo>
                  <a:lnTo>
                    <a:pt x="171196" y="88811"/>
                  </a:lnTo>
                  <a:lnTo>
                    <a:pt x="172466" y="87617"/>
                  </a:lnTo>
                  <a:lnTo>
                    <a:pt x="173113" y="86245"/>
                  </a:lnTo>
                  <a:lnTo>
                    <a:pt x="174015" y="84340"/>
                  </a:lnTo>
                  <a:lnTo>
                    <a:pt x="174396" y="82270"/>
                  </a:lnTo>
                  <a:lnTo>
                    <a:pt x="174396" y="77571"/>
                  </a:lnTo>
                  <a:lnTo>
                    <a:pt x="167309" y="69291"/>
                  </a:lnTo>
                  <a:lnTo>
                    <a:pt x="167309" y="82270"/>
                  </a:lnTo>
                  <a:lnTo>
                    <a:pt x="166839" y="83883"/>
                  </a:lnTo>
                  <a:lnTo>
                    <a:pt x="164960" y="85775"/>
                  </a:lnTo>
                  <a:lnTo>
                    <a:pt x="163385" y="86245"/>
                  </a:lnTo>
                  <a:lnTo>
                    <a:pt x="159346" y="86245"/>
                  </a:lnTo>
                  <a:lnTo>
                    <a:pt x="159346" y="73812"/>
                  </a:lnTo>
                  <a:lnTo>
                    <a:pt x="163779" y="73812"/>
                  </a:lnTo>
                  <a:lnTo>
                    <a:pt x="165277" y="74295"/>
                  </a:lnTo>
                  <a:lnTo>
                    <a:pt x="166903" y="76200"/>
                  </a:lnTo>
                  <a:lnTo>
                    <a:pt x="167259" y="77571"/>
                  </a:lnTo>
                  <a:lnTo>
                    <a:pt x="167309" y="82270"/>
                  </a:lnTo>
                  <a:lnTo>
                    <a:pt x="167309" y="69291"/>
                  </a:lnTo>
                  <a:lnTo>
                    <a:pt x="165328" y="68821"/>
                  </a:lnTo>
                  <a:lnTo>
                    <a:pt x="163461" y="68643"/>
                  </a:lnTo>
                  <a:lnTo>
                    <a:pt x="151841" y="68643"/>
                  </a:lnTo>
                  <a:lnTo>
                    <a:pt x="151841" y="109867"/>
                  </a:lnTo>
                  <a:lnTo>
                    <a:pt x="159346" y="109867"/>
                  </a:lnTo>
                  <a:lnTo>
                    <a:pt x="159346" y="91046"/>
                  </a:lnTo>
                  <a:lnTo>
                    <a:pt x="162687" y="91046"/>
                  </a:lnTo>
                  <a:lnTo>
                    <a:pt x="167601" y="109867"/>
                  </a:lnTo>
                  <a:lnTo>
                    <a:pt x="175145" y="109867"/>
                  </a:lnTo>
                  <a:close/>
                </a:path>
                <a:path w="382905" h="445770">
                  <a:moveTo>
                    <a:pt x="187566" y="42494"/>
                  </a:moveTo>
                  <a:lnTo>
                    <a:pt x="186880" y="1270"/>
                  </a:lnTo>
                  <a:lnTo>
                    <a:pt x="179336" y="1270"/>
                  </a:lnTo>
                  <a:lnTo>
                    <a:pt x="173202" y="30238"/>
                  </a:lnTo>
                  <a:lnTo>
                    <a:pt x="167233" y="1270"/>
                  </a:lnTo>
                  <a:lnTo>
                    <a:pt x="159524" y="1270"/>
                  </a:lnTo>
                  <a:lnTo>
                    <a:pt x="158851" y="42494"/>
                  </a:lnTo>
                  <a:lnTo>
                    <a:pt x="164604" y="42494"/>
                  </a:lnTo>
                  <a:lnTo>
                    <a:pt x="165036" y="13995"/>
                  </a:lnTo>
                  <a:lnTo>
                    <a:pt x="171056" y="42494"/>
                  </a:lnTo>
                  <a:lnTo>
                    <a:pt x="175463" y="42494"/>
                  </a:lnTo>
                  <a:lnTo>
                    <a:pt x="181406" y="14097"/>
                  </a:lnTo>
                  <a:lnTo>
                    <a:pt x="181902" y="42494"/>
                  </a:lnTo>
                  <a:lnTo>
                    <a:pt x="187566" y="42494"/>
                  </a:lnTo>
                  <a:close/>
                </a:path>
                <a:path w="382905" h="445770">
                  <a:moveTo>
                    <a:pt x="202933" y="77177"/>
                  </a:moveTo>
                  <a:lnTo>
                    <a:pt x="202018" y="73850"/>
                  </a:lnTo>
                  <a:lnTo>
                    <a:pt x="201904" y="73710"/>
                  </a:lnTo>
                  <a:lnTo>
                    <a:pt x="198310" y="69303"/>
                  </a:lnTo>
                  <a:lnTo>
                    <a:pt x="195275" y="68173"/>
                  </a:lnTo>
                  <a:lnTo>
                    <a:pt x="195275" y="99999"/>
                  </a:lnTo>
                  <a:lnTo>
                    <a:pt x="195160" y="101130"/>
                  </a:lnTo>
                  <a:lnTo>
                    <a:pt x="191770" y="104787"/>
                  </a:lnTo>
                  <a:lnTo>
                    <a:pt x="190322" y="104787"/>
                  </a:lnTo>
                  <a:lnTo>
                    <a:pt x="186829" y="99999"/>
                  </a:lnTo>
                  <a:lnTo>
                    <a:pt x="186918" y="77482"/>
                  </a:lnTo>
                  <a:lnTo>
                    <a:pt x="190157" y="73710"/>
                  </a:lnTo>
                  <a:lnTo>
                    <a:pt x="191947" y="73710"/>
                  </a:lnTo>
                  <a:lnTo>
                    <a:pt x="195275" y="99999"/>
                  </a:lnTo>
                  <a:lnTo>
                    <a:pt x="195275" y="68173"/>
                  </a:lnTo>
                  <a:lnTo>
                    <a:pt x="188874" y="68173"/>
                  </a:lnTo>
                  <a:lnTo>
                    <a:pt x="187020" y="68465"/>
                  </a:lnTo>
                  <a:lnTo>
                    <a:pt x="179298" y="101688"/>
                  </a:lnTo>
                  <a:lnTo>
                    <a:pt x="180047" y="104470"/>
                  </a:lnTo>
                  <a:lnTo>
                    <a:pt x="180149" y="104686"/>
                  </a:lnTo>
                  <a:lnTo>
                    <a:pt x="183756" y="109207"/>
                  </a:lnTo>
                  <a:lnTo>
                    <a:pt x="186804" y="110363"/>
                  </a:lnTo>
                  <a:lnTo>
                    <a:pt x="193205" y="110363"/>
                  </a:lnTo>
                  <a:lnTo>
                    <a:pt x="202819" y="99999"/>
                  </a:lnTo>
                  <a:lnTo>
                    <a:pt x="202933" y="77177"/>
                  </a:lnTo>
                  <a:close/>
                </a:path>
                <a:path w="382905" h="445770">
                  <a:moveTo>
                    <a:pt x="216801" y="27520"/>
                  </a:moveTo>
                  <a:lnTo>
                    <a:pt x="216192" y="25184"/>
                  </a:lnTo>
                  <a:lnTo>
                    <a:pt x="214884" y="23368"/>
                  </a:lnTo>
                  <a:lnTo>
                    <a:pt x="213791" y="21844"/>
                  </a:lnTo>
                  <a:lnTo>
                    <a:pt x="211975" y="20789"/>
                  </a:lnTo>
                  <a:lnTo>
                    <a:pt x="209638" y="20345"/>
                  </a:lnTo>
                  <a:lnTo>
                    <a:pt x="209638" y="32867"/>
                  </a:lnTo>
                  <a:lnTo>
                    <a:pt x="209207" y="34582"/>
                  </a:lnTo>
                  <a:lnTo>
                    <a:pt x="207479" y="36677"/>
                  </a:lnTo>
                  <a:lnTo>
                    <a:pt x="205930" y="37198"/>
                  </a:lnTo>
                  <a:lnTo>
                    <a:pt x="200926" y="37198"/>
                  </a:lnTo>
                  <a:lnTo>
                    <a:pt x="200926" y="23368"/>
                  </a:lnTo>
                  <a:lnTo>
                    <a:pt x="205587" y="23368"/>
                  </a:lnTo>
                  <a:lnTo>
                    <a:pt x="207213" y="23939"/>
                  </a:lnTo>
                  <a:lnTo>
                    <a:pt x="209143" y="26174"/>
                  </a:lnTo>
                  <a:lnTo>
                    <a:pt x="209511" y="27520"/>
                  </a:lnTo>
                  <a:lnTo>
                    <a:pt x="209638" y="32867"/>
                  </a:lnTo>
                  <a:lnTo>
                    <a:pt x="209638" y="20345"/>
                  </a:lnTo>
                  <a:lnTo>
                    <a:pt x="213563" y="19723"/>
                  </a:lnTo>
                  <a:lnTo>
                    <a:pt x="214731" y="18072"/>
                  </a:lnTo>
                  <a:lnTo>
                    <a:pt x="215582" y="16878"/>
                  </a:lnTo>
                  <a:lnTo>
                    <a:pt x="215607" y="9791"/>
                  </a:lnTo>
                  <a:lnTo>
                    <a:pt x="215341" y="8128"/>
                  </a:lnTo>
                  <a:lnTo>
                    <a:pt x="214693" y="6540"/>
                  </a:lnTo>
                  <a:lnTo>
                    <a:pt x="214210" y="5346"/>
                  </a:lnTo>
                  <a:lnTo>
                    <a:pt x="213385" y="4254"/>
                  </a:lnTo>
                  <a:lnTo>
                    <a:pt x="211175" y="2679"/>
                  </a:lnTo>
                  <a:lnTo>
                    <a:pt x="209918" y="2120"/>
                  </a:lnTo>
                  <a:lnTo>
                    <a:pt x="209054" y="1917"/>
                  </a:lnTo>
                  <a:lnTo>
                    <a:pt x="209054" y="14122"/>
                  </a:lnTo>
                  <a:lnTo>
                    <a:pt x="208648" y="15709"/>
                  </a:lnTo>
                  <a:lnTo>
                    <a:pt x="206984" y="17602"/>
                  </a:lnTo>
                  <a:lnTo>
                    <a:pt x="205473" y="18072"/>
                  </a:lnTo>
                  <a:lnTo>
                    <a:pt x="200926" y="18072"/>
                  </a:lnTo>
                  <a:lnTo>
                    <a:pt x="200926" y="6540"/>
                  </a:lnTo>
                  <a:lnTo>
                    <a:pt x="203288" y="6540"/>
                  </a:lnTo>
                  <a:lnTo>
                    <a:pt x="209054" y="14122"/>
                  </a:lnTo>
                  <a:lnTo>
                    <a:pt x="209054" y="1917"/>
                  </a:lnTo>
                  <a:lnTo>
                    <a:pt x="207086" y="1447"/>
                  </a:lnTo>
                  <a:lnTo>
                    <a:pt x="205422" y="1270"/>
                  </a:lnTo>
                  <a:lnTo>
                    <a:pt x="193421" y="1270"/>
                  </a:lnTo>
                  <a:lnTo>
                    <a:pt x="193421" y="42494"/>
                  </a:lnTo>
                  <a:lnTo>
                    <a:pt x="209029" y="42494"/>
                  </a:lnTo>
                  <a:lnTo>
                    <a:pt x="211912" y="41478"/>
                  </a:lnTo>
                  <a:lnTo>
                    <a:pt x="215861" y="37414"/>
                  </a:lnTo>
                  <a:lnTo>
                    <a:pt x="215925" y="37198"/>
                  </a:lnTo>
                  <a:lnTo>
                    <a:pt x="216789" y="34582"/>
                  </a:lnTo>
                  <a:lnTo>
                    <a:pt x="216801" y="27520"/>
                  </a:lnTo>
                  <a:close/>
                </a:path>
                <a:path w="382905" h="445770">
                  <a:moveTo>
                    <a:pt x="244741" y="42481"/>
                  </a:moveTo>
                  <a:lnTo>
                    <a:pt x="239433" y="23660"/>
                  </a:lnTo>
                  <a:lnTo>
                    <a:pt x="239014" y="22174"/>
                  </a:lnTo>
                  <a:lnTo>
                    <a:pt x="240792" y="21424"/>
                  </a:lnTo>
                  <a:lnTo>
                    <a:pt x="242062" y="20231"/>
                  </a:lnTo>
                  <a:lnTo>
                    <a:pt x="242709" y="18859"/>
                  </a:lnTo>
                  <a:lnTo>
                    <a:pt x="243611" y="16954"/>
                  </a:lnTo>
                  <a:lnTo>
                    <a:pt x="243979" y="14884"/>
                  </a:lnTo>
                  <a:lnTo>
                    <a:pt x="243992" y="10185"/>
                  </a:lnTo>
                  <a:lnTo>
                    <a:pt x="243700" y="8432"/>
                  </a:lnTo>
                  <a:lnTo>
                    <a:pt x="242900" y="6426"/>
                  </a:lnTo>
                  <a:lnTo>
                    <a:pt x="242557" y="5562"/>
                  </a:lnTo>
                  <a:lnTo>
                    <a:pt x="241693" y="4419"/>
                  </a:lnTo>
                  <a:lnTo>
                    <a:pt x="239395" y="2743"/>
                  </a:lnTo>
                  <a:lnTo>
                    <a:pt x="238036" y="2159"/>
                  </a:lnTo>
                  <a:lnTo>
                    <a:pt x="236905" y="1905"/>
                  </a:lnTo>
                  <a:lnTo>
                    <a:pt x="236905" y="14884"/>
                  </a:lnTo>
                  <a:lnTo>
                    <a:pt x="236435" y="16497"/>
                  </a:lnTo>
                  <a:lnTo>
                    <a:pt x="234569" y="18389"/>
                  </a:lnTo>
                  <a:lnTo>
                    <a:pt x="232981" y="18859"/>
                  </a:lnTo>
                  <a:lnTo>
                    <a:pt x="228942" y="18859"/>
                  </a:lnTo>
                  <a:lnTo>
                    <a:pt x="228942" y="6426"/>
                  </a:lnTo>
                  <a:lnTo>
                    <a:pt x="233375" y="6426"/>
                  </a:lnTo>
                  <a:lnTo>
                    <a:pt x="234873" y="6908"/>
                  </a:lnTo>
                  <a:lnTo>
                    <a:pt x="236499" y="8813"/>
                  </a:lnTo>
                  <a:lnTo>
                    <a:pt x="236842" y="10185"/>
                  </a:lnTo>
                  <a:lnTo>
                    <a:pt x="236905" y="14884"/>
                  </a:lnTo>
                  <a:lnTo>
                    <a:pt x="236905" y="1905"/>
                  </a:lnTo>
                  <a:lnTo>
                    <a:pt x="234924" y="1435"/>
                  </a:lnTo>
                  <a:lnTo>
                    <a:pt x="233057" y="1257"/>
                  </a:lnTo>
                  <a:lnTo>
                    <a:pt x="221437" y="1257"/>
                  </a:lnTo>
                  <a:lnTo>
                    <a:pt x="221437" y="42481"/>
                  </a:lnTo>
                  <a:lnTo>
                    <a:pt x="228942" y="42481"/>
                  </a:lnTo>
                  <a:lnTo>
                    <a:pt x="228942" y="23660"/>
                  </a:lnTo>
                  <a:lnTo>
                    <a:pt x="232283" y="23660"/>
                  </a:lnTo>
                  <a:lnTo>
                    <a:pt x="237197" y="42481"/>
                  </a:lnTo>
                  <a:lnTo>
                    <a:pt x="244741" y="42481"/>
                  </a:lnTo>
                  <a:close/>
                </a:path>
                <a:path w="382905" h="445770">
                  <a:moveTo>
                    <a:pt x="266814" y="37299"/>
                  </a:moveTo>
                  <a:lnTo>
                    <a:pt x="256933" y="37299"/>
                  </a:lnTo>
                  <a:lnTo>
                    <a:pt x="256933" y="23698"/>
                  </a:lnTo>
                  <a:lnTo>
                    <a:pt x="264642" y="23698"/>
                  </a:lnTo>
                  <a:lnTo>
                    <a:pt x="264642" y="18402"/>
                  </a:lnTo>
                  <a:lnTo>
                    <a:pt x="256933" y="18402"/>
                  </a:lnTo>
                  <a:lnTo>
                    <a:pt x="256933" y="6565"/>
                  </a:lnTo>
                  <a:lnTo>
                    <a:pt x="266687" y="6565"/>
                  </a:lnTo>
                  <a:lnTo>
                    <a:pt x="266687" y="1270"/>
                  </a:lnTo>
                  <a:lnTo>
                    <a:pt x="249428" y="1270"/>
                  </a:lnTo>
                  <a:lnTo>
                    <a:pt x="249428" y="42494"/>
                  </a:lnTo>
                  <a:lnTo>
                    <a:pt x="266814" y="42494"/>
                  </a:lnTo>
                  <a:lnTo>
                    <a:pt x="266814" y="37299"/>
                  </a:lnTo>
                  <a:close/>
                </a:path>
                <a:path w="382905" h="445770">
                  <a:moveTo>
                    <a:pt x="382384" y="317741"/>
                  </a:moveTo>
                  <a:lnTo>
                    <a:pt x="380695" y="316039"/>
                  </a:lnTo>
                  <a:lnTo>
                    <a:pt x="77660" y="316039"/>
                  </a:lnTo>
                  <a:lnTo>
                    <a:pt x="75971" y="317741"/>
                  </a:lnTo>
                  <a:lnTo>
                    <a:pt x="76047" y="320560"/>
                  </a:lnTo>
                  <a:lnTo>
                    <a:pt x="88633" y="358952"/>
                  </a:lnTo>
                  <a:lnTo>
                    <a:pt x="111201" y="391172"/>
                  </a:lnTo>
                  <a:lnTo>
                    <a:pt x="142163" y="416648"/>
                  </a:lnTo>
                  <a:lnTo>
                    <a:pt x="179793" y="433781"/>
                  </a:lnTo>
                  <a:lnTo>
                    <a:pt x="179882" y="444119"/>
                  </a:lnTo>
                  <a:lnTo>
                    <a:pt x="181483" y="445693"/>
                  </a:lnTo>
                  <a:lnTo>
                    <a:pt x="183527" y="445744"/>
                  </a:lnTo>
                  <a:lnTo>
                    <a:pt x="277456" y="445744"/>
                  </a:lnTo>
                  <a:lnTo>
                    <a:pt x="277990" y="445731"/>
                  </a:lnTo>
                  <a:lnTo>
                    <a:pt x="279615" y="445693"/>
                  </a:lnTo>
                  <a:lnTo>
                    <a:pt x="281165" y="444119"/>
                  </a:lnTo>
                  <a:lnTo>
                    <a:pt x="281266" y="432879"/>
                  </a:lnTo>
                  <a:lnTo>
                    <a:pt x="318084" y="415378"/>
                  </a:lnTo>
                  <a:lnTo>
                    <a:pt x="348297" y="389839"/>
                  </a:lnTo>
                  <a:lnTo>
                    <a:pt x="370243" y="357759"/>
                  </a:lnTo>
                  <a:lnTo>
                    <a:pt x="382308" y="320560"/>
                  </a:lnTo>
                  <a:lnTo>
                    <a:pt x="382384" y="3177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3340" y="4199444"/>
              <a:ext cx="162536" cy="12018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075" y="3969347"/>
              <a:ext cx="564260" cy="5645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26806" y="3969347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5"/>
                  </a:lnTo>
                  <a:lnTo>
                    <a:pt x="565785" y="564515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1624" y="4015828"/>
              <a:ext cx="348615" cy="111760"/>
            </a:xfrm>
            <a:custGeom>
              <a:avLst/>
              <a:gdLst/>
              <a:ahLst/>
              <a:cxnLst/>
              <a:rect l="l" t="t" r="r" b="b"/>
              <a:pathLst>
                <a:path w="348614" h="111760">
                  <a:moveTo>
                    <a:pt x="57937" y="19583"/>
                  </a:moveTo>
                  <a:lnTo>
                    <a:pt x="55410" y="12433"/>
                  </a:lnTo>
                  <a:lnTo>
                    <a:pt x="45288" y="2489"/>
                  </a:lnTo>
                  <a:lnTo>
                    <a:pt x="38100" y="0"/>
                  </a:lnTo>
                  <a:lnTo>
                    <a:pt x="19621" y="0"/>
                  </a:lnTo>
                  <a:lnTo>
                    <a:pt x="12547" y="2578"/>
                  </a:lnTo>
                  <a:lnTo>
                    <a:pt x="2501" y="12877"/>
                  </a:lnTo>
                  <a:lnTo>
                    <a:pt x="0" y="20154"/>
                  </a:lnTo>
                  <a:lnTo>
                    <a:pt x="0" y="35433"/>
                  </a:lnTo>
                  <a:lnTo>
                    <a:pt x="20510" y="35433"/>
                  </a:lnTo>
                  <a:lnTo>
                    <a:pt x="20599" y="25933"/>
                  </a:lnTo>
                  <a:lnTo>
                    <a:pt x="21221" y="22377"/>
                  </a:lnTo>
                  <a:lnTo>
                    <a:pt x="23533" y="17589"/>
                  </a:lnTo>
                  <a:lnTo>
                    <a:pt x="25666" y="16383"/>
                  </a:lnTo>
                  <a:lnTo>
                    <a:pt x="32054" y="16383"/>
                  </a:lnTo>
                  <a:lnTo>
                    <a:pt x="34340" y="17500"/>
                  </a:lnTo>
                  <a:lnTo>
                    <a:pt x="36906" y="21932"/>
                  </a:lnTo>
                  <a:lnTo>
                    <a:pt x="37553" y="25349"/>
                  </a:lnTo>
                  <a:lnTo>
                    <a:pt x="37553" y="35648"/>
                  </a:lnTo>
                  <a:lnTo>
                    <a:pt x="36664" y="39738"/>
                  </a:lnTo>
                  <a:lnTo>
                    <a:pt x="33121" y="44716"/>
                  </a:lnTo>
                  <a:lnTo>
                    <a:pt x="29921" y="45948"/>
                  </a:lnTo>
                  <a:lnTo>
                    <a:pt x="21971" y="45948"/>
                  </a:lnTo>
                  <a:lnTo>
                    <a:pt x="21971" y="60998"/>
                  </a:lnTo>
                  <a:lnTo>
                    <a:pt x="30238" y="61226"/>
                  </a:lnTo>
                  <a:lnTo>
                    <a:pt x="33337" y="62661"/>
                  </a:lnTo>
                  <a:lnTo>
                    <a:pt x="36715" y="68262"/>
                  </a:lnTo>
                  <a:lnTo>
                    <a:pt x="37553" y="72542"/>
                  </a:lnTo>
                  <a:lnTo>
                    <a:pt x="37553" y="83820"/>
                  </a:lnTo>
                  <a:lnTo>
                    <a:pt x="37007" y="87795"/>
                  </a:lnTo>
                  <a:lnTo>
                    <a:pt x="34785" y="92684"/>
                  </a:lnTo>
                  <a:lnTo>
                    <a:pt x="32588" y="93903"/>
                  </a:lnTo>
                  <a:lnTo>
                    <a:pt x="26022" y="93903"/>
                  </a:lnTo>
                  <a:lnTo>
                    <a:pt x="23749" y="92710"/>
                  </a:lnTo>
                  <a:lnTo>
                    <a:pt x="21259" y="87909"/>
                  </a:lnTo>
                  <a:lnTo>
                    <a:pt x="20599" y="83959"/>
                  </a:lnTo>
                  <a:lnTo>
                    <a:pt x="20510" y="74853"/>
                  </a:lnTo>
                  <a:lnTo>
                    <a:pt x="0" y="74853"/>
                  </a:lnTo>
                  <a:lnTo>
                    <a:pt x="0" y="88976"/>
                  </a:lnTo>
                  <a:lnTo>
                    <a:pt x="2260" y="97002"/>
                  </a:lnTo>
                  <a:lnTo>
                    <a:pt x="6794" y="102692"/>
                  </a:lnTo>
                  <a:lnTo>
                    <a:pt x="11315" y="108381"/>
                  </a:lnTo>
                  <a:lnTo>
                    <a:pt x="18732" y="111213"/>
                  </a:lnTo>
                  <a:lnTo>
                    <a:pt x="39065" y="111213"/>
                  </a:lnTo>
                  <a:lnTo>
                    <a:pt x="46393" y="108267"/>
                  </a:lnTo>
                  <a:lnTo>
                    <a:pt x="55626" y="96456"/>
                  </a:lnTo>
                  <a:lnTo>
                    <a:pt x="57937" y="88303"/>
                  </a:lnTo>
                  <a:lnTo>
                    <a:pt x="57937" y="77927"/>
                  </a:lnTo>
                  <a:lnTo>
                    <a:pt x="57086" y="68694"/>
                  </a:lnTo>
                  <a:lnTo>
                    <a:pt x="54508" y="61366"/>
                  </a:lnTo>
                  <a:lnTo>
                    <a:pt x="50228" y="55968"/>
                  </a:lnTo>
                  <a:lnTo>
                    <a:pt x="44221" y="52476"/>
                  </a:lnTo>
                  <a:lnTo>
                    <a:pt x="48221" y="51409"/>
                  </a:lnTo>
                  <a:lnTo>
                    <a:pt x="51498" y="48768"/>
                  </a:lnTo>
                  <a:lnTo>
                    <a:pt x="56654" y="40335"/>
                  </a:lnTo>
                  <a:lnTo>
                    <a:pt x="57937" y="35115"/>
                  </a:lnTo>
                  <a:lnTo>
                    <a:pt x="57937" y="19583"/>
                  </a:lnTo>
                  <a:close/>
                </a:path>
                <a:path w="348614" h="111760">
                  <a:moveTo>
                    <a:pt x="124764" y="31699"/>
                  </a:moveTo>
                  <a:lnTo>
                    <a:pt x="112191" y="15417"/>
                  </a:lnTo>
                  <a:lnTo>
                    <a:pt x="111366" y="14503"/>
                  </a:lnTo>
                  <a:lnTo>
                    <a:pt x="110324" y="12801"/>
                  </a:lnTo>
                  <a:lnTo>
                    <a:pt x="110058" y="11709"/>
                  </a:lnTo>
                  <a:lnTo>
                    <a:pt x="110058" y="9258"/>
                  </a:lnTo>
                  <a:lnTo>
                    <a:pt x="110350" y="8356"/>
                  </a:lnTo>
                  <a:lnTo>
                    <a:pt x="111531" y="7010"/>
                  </a:lnTo>
                  <a:lnTo>
                    <a:pt x="112382" y="6642"/>
                  </a:lnTo>
                  <a:lnTo>
                    <a:pt x="114147" y="6527"/>
                  </a:lnTo>
                  <a:lnTo>
                    <a:pt x="114706" y="6616"/>
                  </a:lnTo>
                  <a:lnTo>
                    <a:pt x="117614" y="13335"/>
                  </a:lnTo>
                  <a:lnTo>
                    <a:pt x="124040" y="12065"/>
                  </a:lnTo>
                  <a:lnTo>
                    <a:pt x="115125" y="914"/>
                  </a:lnTo>
                  <a:lnTo>
                    <a:pt x="110337" y="965"/>
                  </a:lnTo>
                  <a:lnTo>
                    <a:pt x="107759" y="1866"/>
                  </a:lnTo>
                  <a:lnTo>
                    <a:pt x="104000" y="5410"/>
                  </a:lnTo>
                  <a:lnTo>
                    <a:pt x="103047" y="7899"/>
                  </a:lnTo>
                  <a:lnTo>
                    <a:pt x="103047" y="13360"/>
                  </a:lnTo>
                  <a:lnTo>
                    <a:pt x="103441" y="15240"/>
                  </a:lnTo>
                  <a:lnTo>
                    <a:pt x="104990" y="18237"/>
                  </a:lnTo>
                  <a:lnTo>
                    <a:pt x="106184" y="19685"/>
                  </a:lnTo>
                  <a:lnTo>
                    <a:pt x="113195" y="25768"/>
                  </a:lnTo>
                  <a:lnTo>
                    <a:pt x="114985" y="27419"/>
                  </a:lnTo>
                  <a:lnTo>
                    <a:pt x="116078" y="28625"/>
                  </a:lnTo>
                  <a:lnTo>
                    <a:pt x="116560" y="29413"/>
                  </a:lnTo>
                  <a:lnTo>
                    <a:pt x="117386" y="31318"/>
                  </a:lnTo>
                  <a:lnTo>
                    <a:pt x="117589" y="32359"/>
                  </a:lnTo>
                  <a:lnTo>
                    <a:pt x="117589" y="34683"/>
                  </a:lnTo>
                  <a:lnTo>
                    <a:pt x="117322" y="35610"/>
                  </a:lnTo>
                  <a:lnTo>
                    <a:pt x="116217" y="37007"/>
                  </a:lnTo>
                  <a:lnTo>
                    <a:pt x="115366" y="37350"/>
                  </a:lnTo>
                  <a:lnTo>
                    <a:pt x="111264" y="37350"/>
                  </a:lnTo>
                  <a:lnTo>
                    <a:pt x="109702" y="34632"/>
                  </a:lnTo>
                  <a:lnTo>
                    <a:pt x="109537" y="29184"/>
                  </a:lnTo>
                  <a:lnTo>
                    <a:pt x="103009" y="30543"/>
                  </a:lnTo>
                  <a:lnTo>
                    <a:pt x="103365" y="38925"/>
                  </a:lnTo>
                  <a:lnTo>
                    <a:pt x="107175" y="43129"/>
                  </a:lnTo>
                  <a:lnTo>
                    <a:pt x="114439" y="43129"/>
                  </a:lnTo>
                  <a:lnTo>
                    <a:pt x="117525" y="43129"/>
                  </a:lnTo>
                  <a:lnTo>
                    <a:pt x="120015" y="42189"/>
                  </a:lnTo>
                  <a:lnTo>
                    <a:pt x="123812" y="38442"/>
                  </a:lnTo>
                  <a:lnTo>
                    <a:pt x="124764" y="36004"/>
                  </a:lnTo>
                  <a:lnTo>
                    <a:pt x="124764" y="31699"/>
                  </a:lnTo>
                  <a:close/>
                </a:path>
                <a:path w="348614" h="111760">
                  <a:moveTo>
                    <a:pt x="125361" y="68783"/>
                  </a:moveTo>
                  <a:lnTo>
                    <a:pt x="118414" y="68783"/>
                  </a:lnTo>
                  <a:lnTo>
                    <a:pt x="113550" y="85191"/>
                  </a:lnTo>
                  <a:lnTo>
                    <a:pt x="108445" y="68783"/>
                  </a:lnTo>
                  <a:lnTo>
                    <a:pt x="101434" y="68783"/>
                  </a:lnTo>
                  <a:lnTo>
                    <a:pt x="109842" y="94310"/>
                  </a:lnTo>
                  <a:lnTo>
                    <a:pt x="109842" y="110007"/>
                  </a:lnTo>
                  <a:lnTo>
                    <a:pt x="117005" y="110007"/>
                  </a:lnTo>
                  <a:lnTo>
                    <a:pt x="117005" y="94310"/>
                  </a:lnTo>
                  <a:lnTo>
                    <a:pt x="125361" y="68783"/>
                  </a:lnTo>
                  <a:close/>
                </a:path>
                <a:path w="348614" h="111760">
                  <a:moveTo>
                    <a:pt x="151320" y="42633"/>
                  </a:moveTo>
                  <a:lnTo>
                    <a:pt x="149390" y="33070"/>
                  </a:lnTo>
                  <a:lnTo>
                    <a:pt x="148399" y="28168"/>
                  </a:lnTo>
                  <a:lnTo>
                    <a:pt x="144970" y="11226"/>
                  </a:lnTo>
                  <a:lnTo>
                    <a:pt x="142976" y="1409"/>
                  </a:lnTo>
                  <a:lnTo>
                    <a:pt x="141859" y="1409"/>
                  </a:lnTo>
                  <a:lnTo>
                    <a:pt x="141859" y="28168"/>
                  </a:lnTo>
                  <a:lnTo>
                    <a:pt x="136334" y="28168"/>
                  </a:lnTo>
                  <a:lnTo>
                    <a:pt x="139103" y="11226"/>
                  </a:lnTo>
                  <a:lnTo>
                    <a:pt x="141859" y="28168"/>
                  </a:lnTo>
                  <a:lnTo>
                    <a:pt x="141859" y="1409"/>
                  </a:lnTo>
                  <a:lnTo>
                    <a:pt x="135140" y="1409"/>
                  </a:lnTo>
                  <a:lnTo>
                    <a:pt x="126758" y="42633"/>
                  </a:lnTo>
                  <a:lnTo>
                    <a:pt x="133845" y="42633"/>
                  </a:lnTo>
                  <a:lnTo>
                    <a:pt x="135534" y="33070"/>
                  </a:lnTo>
                  <a:lnTo>
                    <a:pt x="142671" y="33070"/>
                  </a:lnTo>
                  <a:lnTo>
                    <a:pt x="144348" y="42633"/>
                  </a:lnTo>
                  <a:lnTo>
                    <a:pt x="151320" y="42633"/>
                  </a:lnTo>
                  <a:close/>
                </a:path>
                <a:path w="348614" h="111760">
                  <a:moveTo>
                    <a:pt x="164236" y="95034"/>
                  </a:moveTo>
                  <a:lnTo>
                    <a:pt x="163626" y="92697"/>
                  </a:lnTo>
                  <a:lnTo>
                    <a:pt x="162318" y="90881"/>
                  </a:lnTo>
                  <a:lnTo>
                    <a:pt x="161226" y="89357"/>
                  </a:lnTo>
                  <a:lnTo>
                    <a:pt x="159410" y="88303"/>
                  </a:lnTo>
                  <a:lnTo>
                    <a:pt x="157073" y="87858"/>
                  </a:lnTo>
                  <a:lnTo>
                    <a:pt x="157073" y="100380"/>
                  </a:lnTo>
                  <a:lnTo>
                    <a:pt x="156641" y="102095"/>
                  </a:lnTo>
                  <a:lnTo>
                    <a:pt x="154914" y="104190"/>
                  </a:lnTo>
                  <a:lnTo>
                    <a:pt x="153365" y="104711"/>
                  </a:lnTo>
                  <a:lnTo>
                    <a:pt x="148361" y="104711"/>
                  </a:lnTo>
                  <a:lnTo>
                    <a:pt x="148361" y="90881"/>
                  </a:lnTo>
                  <a:lnTo>
                    <a:pt x="153022" y="90881"/>
                  </a:lnTo>
                  <a:lnTo>
                    <a:pt x="154647" y="91452"/>
                  </a:lnTo>
                  <a:lnTo>
                    <a:pt x="156578" y="93687"/>
                  </a:lnTo>
                  <a:lnTo>
                    <a:pt x="156946" y="95034"/>
                  </a:lnTo>
                  <a:lnTo>
                    <a:pt x="157073" y="100380"/>
                  </a:lnTo>
                  <a:lnTo>
                    <a:pt x="157073" y="87858"/>
                  </a:lnTo>
                  <a:lnTo>
                    <a:pt x="160997" y="87236"/>
                  </a:lnTo>
                  <a:lnTo>
                    <a:pt x="162166" y="85585"/>
                  </a:lnTo>
                  <a:lnTo>
                    <a:pt x="163017" y="84391"/>
                  </a:lnTo>
                  <a:lnTo>
                    <a:pt x="163055" y="77292"/>
                  </a:lnTo>
                  <a:lnTo>
                    <a:pt x="162775" y="75641"/>
                  </a:lnTo>
                  <a:lnTo>
                    <a:pt x="156489" y="69430"/>
                  </a:lnTo>
                  <a:lnTo>
                    <a:pt x="156489" y="81635"/>
                  </a:lnTo>
                  <a:lnTo>
                    <a:pt x="156083" y="83223"/>
                  </a:lnTo>
                  <a:lnTo>
                    <a:pt x="154419" y="85115"/>
                  </a:lnTo>
                  <a:lnTo>
                    <a:pt x="152908" y="85585"/>
                  </a:lnTo>
                  <a:lnTo>
                    <a:pt x="148361" y="85585"/>
                  </a:lnTo>
                  <a:lnTo>
                    <a:pt x="148361" y="74053"/>
                  </a:lnTo>
                  <a:lnTo>
                    <a:pt x="150723" y="74053"/>
                  </a:lnTo>
                  <a:lnTo>
                    <a:pt x="156489" y="81635"/>
                  </a:lnTo>
                  <a:lnTo>
                    <a:pt x="156489" y="69430"/>
                  </a:lnTo>
                  <a:lnTo>
                    <a:pt x="154520" y="68961"/>
                  </a:lnTo>
                  <a:lnTo>
                    <a:pt x="152857" y="68783"/>
                  </a:lnTo>
                  <a:lnTo>
                    <a:pt x="140855" y="68783"/>
                  </a:lnTo>
                  <a:lnTo>
                    <a:pt x="140855" y="110007"/>
                  </a:lnTo>
                  <a:lnTo>
                    <a:pt x="156476" y="110007"/>
                  </a:lnTo>
                  <a:lnTo>
                    <a:pt x="159346" y="108991"/>
                  </a:lnTo>
                  <a:lnTo>
                    <a:pt x="163296" y="104927"/>
                  </a:lnTo>
                  <a:lnTo>
                    <a:pt x="163372" y="104711"/>
                  </a:lnTo>
                  <a:lnTo>
                    <a:pt x="164223" y="102095"/>
                  </a:lnTo>
                  <a:lnTo>
                    <a:pt x="164236" y="95034"/>
                  </a:lnTo>
                  <a:close/>
                </a:path>
                <a:path w="348614" h="111760">
                  <a:moveTo>
                    <a:pt x="172516" y="37439"/>
                  </a:moveTo>
                  <a:lnTo>
                    <a:pt x="162636" y="37439"/>
                  </a:lnTo>
                  <a:lnTo>
                    <a:pt x="162636" y="1409"/>
                  </a:lnTo>
                  <a:lnTo>
                    <a:pt x="155130" y="1409"/>
                  </a:lnTo>
                  <a:lnTo>
                    <a:pt x="155130" y="42633"/>
                  </a:lnTo>
                  <a:lnTo>
                    <a:pt x="172516" y="42633"/>
                  </a:lnTo>
                  <a:lnTo>
                    <a:pt x="172516" y="37439"/>
                  </a:lnTo>
                  <a:close/>
                </a:path>
                <a:path w="348614" h="111760">
                  <a:moveTo>
                    <a:pt x="176517" y="68783"/>
                  </a:moveTo>
                  <a:lnTo>
                    <a:pt x="169113" y="68783"/>
                  </a:lnTo>
                  <a:lnTo>
                    <a:pt x="169113" y="110007"/>
                  </a:lnTo>
                  <a:lnTo>
                    <a:pt x="176517" y="110007"/>
                  </a:lnTo>
                  <a:lnTo>
                    <a:pt x="176517" y="68783"/>
                  </a:lnTo>
                  <a:close/>
                </a:path>
                <a:path w="348614" h="111760">
                  <a:moveTo>
                    <a:pt x="199085" y="1397"/>
                  </a:moveTo>
                  <a:lnTo>
                    <a:pt x="191808" y="1397"/>
                  </a:lnTo>
                  <a:lnTo>
                    <a:pt x="191808" y="29552"/>
                  </a:lnTo>
                  <a:lnTo>
                    <a:pt x="191706" y="32689"/>
                  </a:lnTo>
                  <a:lnTo>
                    <a:pt x="188290" y="37503"/>
                  </a:lnTo>
                  <a:lnTo>
                    <a:pt x="186766" y="37503"/>
                  </a:lnTo>
                  <a:lnTo>
                    <a:pt x="183197" y="1397"/>
                  </a:lnTo>
                  <a:lnTo>
                    <a:pt x="175920" y="1397"/>
                  </a:lnTo>
                  <a:lnTo>
                    <a:pt x="175920" y="30657"/>
                  </a:lnTo>
                  <a:lnTo>
                    <a:pt x="176022" y="32308"/>
                  </a:lnTo>
                  <a:lnTo>
                    <a:pt x="185686" y="43129"/>
                  </a:lnTo>
                  <a:lnTo>
                    <a:pt x="187528" y="43129"/>
                  </a:lnTo>
                  <a:lnTo>
                    <a:pt x="189357" y="43129"/>
                  </a:lnTo>
                  <a:lnTo>
                    <a:pt x="199085" y="30657"/>
                  </a:lnTo>
                  <a:lnTo>
                    <a:pt x="199085" y="1397"/>
                  </a:lnTo>
                  <a:close/>
                </a:path>
                <a:path w="348614" h="111760">
                  <a:moveTo>
                    <a:pt x="199986" y="104813"/>
                  </a:moveTo>
                  <a:lnTo>
                    <a:pt x="190106" y="104813"/>
                  </a:lnTo>
                  <a:lnTo>
                    <a:pt x="190106" y="91211"/>
                  </a:lnTo>
                  <a:lnTo>
                    <a:pt x="197815" y="91211"/>
                  </a:lnTo>
                  <a:lnTo>
                    <a:pt x="197815" y="85915"/>
                  </a:lnTo>
                  <a:lnTo>
                    <a:pt x="190106" y="85915"/>
                  </a:lnTo>
                  <a:lnTo>
                    <a:pt x="190106" y="74079"/>
                  </a:lnTo>
                  <a:lnTo>
                    <a:pt x="199859" y="74079"/>
                  </a:lnTo>
                  <a:lnTo>
                    <a:pt x="199859" y="68783"/>
                  </a:lnTo>
                  <a:lnTo>
                    <a:pt x="182600" y="68783"/>
                  </a:lnTo>
                  <a:lnTo>
                    <a:pt x="182600" y="110007"/>
                  </a:lnTo>
                  <a:lnTo>
                    <a:pt x="199986" y="110007"/>
                  </a:lnTo>
                  <a:lnTo>
                    <a:pt x="199986" y="104813"/>
                  </a:lnTo>
                  <a:close/>
                </a:path>
                <a:path w="348614" h="111760">
                  <a:moveTo>
                    <a:pt x="225539" y="68783"/>
                  </a:moveTo>
                  <a:lnTo>
                    <a:pt x="219316" y="68783"/>
                  </a:lnTo>
                  <a:lnTo>
                    <a:pt x="219316" y="92125"/>
                  </a:lnTo>
                  <a:lnTo>
                    <a:pt x="209219" y="68783"/>
                  </a:lnTo>
                  <a:lnTo>
                    <a:pt x="204050" y="68783"/>
                  </a:lnTo>
                  <a:lnTo>
                    <a:pt x="204050" y="110007"/>
                  </a:lnTo>
                  <a:lnTo>
                    <a:pt x="210413" y="110007"/>
                  </a:lnTo>
                  <a:lnTo>
                    <a:pt x="210413" y="85471"/>
                  </a:lnTo>
                  <a:lnTo>
                    <a:pt x="220611" y="110007"/>
                  </a:lnTo>
                  <a:lnTo>
                    <a:pt x="225539" y="110007"/>
                  </a:lnTo>
                  <a:lnTo>
                    <a:pt x="225539" y="68783"/>
                  </a:lnTo>
                  <a:close/>
                </a:path>
                <a:path w="348614" h="111760">
                  <a:moveTo>
                    <a:pt x="227330" y="31483"/>
                  </a:moveTo>
                  <a:lnTo>
                    <a:pt x="219659" y="1905"/>
                  </a:lnTo>
                  <a:lnTo>
                    <a:pt x="219659" y="31483"/>
                  </a:lnTo>
                  <a:lnTo>
                    <a:pt x="219506" y="33477"/>
                  </a:lnTo>
                  <a:lnTo>
                    <a:pt x="215061" y="37363"/>
                  </a:lnTo>
                  <a:lnTo>
                    <a:pt x="212178" y="37363"/>
                  </a:lnTo>
                  <a:lnTo>
                    <a:pt x="212178" y="6781"/>
                  </a:lnTo>
                  <a:lnTo>
                    <a:pt x="215087" y="6781"/>
                  </a:lnTo>
                  <a:lnTo>
                    <a:pt x="219659" y="31483"/>
                  </a:lnTo>
                  <a:lnTo>
                    <a:pt x="219659" y="1905"/>
                  </a:lnTo>
                  <a:lnTo>
                    <a:pt x="218833" y="1651"/>
                  </a:lnTo>
                  <a:lnTo>
                    <a:pt x="216750" y="1409"/>
                  </a:lnTo>
                  <a:lnTo>
                    <a:pt x="204673" y="1409"/>
                  </a:lnTo>
                  <a:lnTo>
                    <a:pt x="204673" y="42633"/>
                  </a:lnTo>
                  <a:lnTo>
                    <a:pt x="216954" y="42633"/>
                  </a:lnTo>
                  <a:lnTo>
                    <a:pt x="227114" y="33477"/>
                  </a:lnTo>
                  <a:lnTo>
                    <a:pt x="227330" y="31483"/>
                  </a:lnTo>
                  <a:close/>
                </a:path>
                <a:path w="348614" h="111760">
                  <a:moveTo>
                    <a:pt x="248831" y="104813"/>
                  </a:moveTo>
                  <a:lnTo>
                    <a:pt x="238950" y="104813"/>
                  </a:lnTo>
                  <a:lnTo>
                    <a:pt x="238950" y="91211"/>
                  </a:lnTo>
                  <a:lnTo>
                    <a:pt x="246659" y="91211"/>
                  </a:lnTo>
                  <a:lnTo>
                    <a:pt x="246659" y="85915"/>
                  </a:lnTo>
                  <a:lnTo>
                    <a:pt x="238950" y="85915"/>
                  </a:lnTo>
                  <a:lnTo>
                    <a:pt x="238950" y="74079"/>
                  </a:lnTo>
                  <a:lnTo>
                    <a:pt x="248704" y="74079"/>
                  </a:lnTo>
                  <a:lnTo>
                    <a:pt x="248704" y="68783"/>
                  </a:lnTo>
                  <a:lnTo>
                    <a:pt x="231444" y="68783"/>
                  </a:lnTo>
                  <a:lnTo>
                    <a:pt x="231444" y="110007"/>
                  </a:lnTo>
                  <a:lnTo>
                    <a:pt x="248831" y="110007"/>
                  </a:lnTo>
                  <a:lnTo>
                    <a:pt x="248831" y="104813"/>
                  </a:lnTo>
                  <a:close/>
                </a:path>
                <a:path w="348614" h="111760">
                  <a:moveTo>
                    <a:pt x="273621" y="99072"/>
                  </a:moveTo>
                  <a:lnTo>
                    <a:pt x="261035" y="82791"/>
                  </a:lnTo>
                  <a:lnTo>
                    <a:pt x="260223" y="81876"/>
                  </a:lnTo>
                  <a:lnTo>
                    <a:pt x="259181" y="80175"/>
                  </a:lnTo>
                  <a:lnTo>
                    <a:pt x="258914" y="79082"/>
                  </a:lnTo>
                  <a:lnTo>
                    <a:pt x="258914" y="76631"/>
                  </a:lnTo>
                  <a:lnTo>
                    <a:pt x="259207" y="75730"/>
                  </a:lnTo>
                  <a:lnTo>
                    <a:pt x="260388" y="74383"/>
                  </a:lnTo>
                  <a:lnTo>
                    <a:pt x="261239" y="74015"/>
                  </a:lnTo>
                  <a:lnTo>
                    <a:pt x="263004" y="73901"/>
                  </a:lnTo>
                  <a:lnTo>
                    <a:pt x="263563" y="73990"/>
                  </a:lnTo>
                  <a:lnTo>
                    <a:pt x="266471" y="80708"/>
                  </a:lnTo>
                  <a:lnTo>
                    <a:pt x="272897" y="79451"/>
                  </a:lnTo>
                  <a:lnTo>
                    <a:pt x="263982" y="68287"/>
                  </a:lnTo>
                  <a:lnTo>
                    <a:pt x="259194" y="68338"/>
                  </a:lnTo>
                  <a:lnTo>
                    <a:pt x="256616" y="69253"/>
                  </a:lnTo>
                  <a:lnTo>
                    <a:pt x="252844" y="72796"/>
                  </a:lnTo>
                  <a:lnTo>
                    <a:pt x="251904" y="75285"/>
                  </a:lnTo>
                  <a:lnTo>
                    <a:pt x="251904" y="80733"/>
                  </a:lnTo>
                  <a:lnTo>
                    <a:pt x="252298" y="82613"/>
                  </a:lnTo>
                  <a:lnTo>
                    <a:pt x="253847" y="85610"/>
                  </a:lnTo>
                  <a:lnTo>
                    <a:pt x="255041" y="87058"/>
                  </a:lnTo>
                  <a:lnTo>
                    <a:pt x="262051" y="93141"/>
                  </a:lnTo>
                  <a:lnTo>
                    <a:pt x="263842" y="94792"/>
                  </a:lnTo>
                  <a:lnTo>
                    <a:pt x="264934" y="95999"/>
                  </a:lnTo>
                  <a:lnTo>
                    <a:pt x="265417" y="96786"/>
                  </a:lnTo>
                  <a:lnTo>
                    <a:pt x="266242" y="98691"/>
                  </a:lnTo>
                  <a:lnTo>
                    <a:pt x="266446" y="99733"/>
                  </a:lnTo>
                  <a:lnTo>
                    <a:pt x="266446" y="102057"/>
                  </a:lnTo>
                  <a:lnTo>
                    <a:pt x="266179" y="102997"/>
                  </a:lnTo>
                  <a:lnTo>
                    <a:pt x="265061" y="104381"/>
                  </a:lnTo>
                  <a:lnTo>
                    <a:pt x="264223" y="104736"/>
                  </a:lnTo>
                  <a:lnTo>
                    <a:pt x="260121" y="104736"/>
                  </a:lnTo>
                  <a:lnTo>
                    <a:pt x="258559" y="102006"/>
                  </a:lnTo>
                  <a:lnTo>
                    <a:pt x="258394" y="96558"/>
                  </a:lnTo>
                  <a:lnTo>
                    <a:pt x="251853" y="97929"/>
                  </a:lnTo>
                  <a:lnTo>
                    <a:pt x="252222" y="106311"/>
                  </a:lnTo>
                  <a:lnTo>
                    <a:pt x="256032" y="110502"/>
                  </a:lnTo>
                  <a:lnTo>
                    <a:pt x="263296" y="110502"/>
                  </a:lnTo>
                  <a:lnTo>
                    <a:pt x="266382" y="110502"/>
                  </a:lnTo>
                  <a:lnTo>
                    <a:pt x="268871" y="109562"/>
                  </a:lnTo>
                  <a:lnTo>
                    <a:pt x="272669" y="105816"/>
                  </a:lnTo>
                  <a:lnTo>
                    <a:pt x="273621" y="103378"/>
                  </a:lnTo>
                  <a:lnTo>
                    <a:pt x="273621" y="99072"/>
                  </a:lnTo>
                  <a:close/>
                </a:path>
                <a:path w="348614" h="111760">
                  <a:moveTo>
                    <a:pt x="295986" y="68783"/>
                  </a:moveTo>
                  <a:lnTo>
                    <a:pt x="274878" y="68783"/>
                  </a:lnTo>
                  <a:lnTo>
                    <a:pt x="274878" y="74320"/>
                  </a:lnTo>
                  <a:lnTo>
                    <a:pt x="281787" y="74320"/>
                  </a:lnTo>
                  <a:lnTo>
                    <a:pt x="281787" y="110007"/>
                  </a:lnTo>
                  <a:lnTo>
                    <a:pt x="289293" y="110007"/>
                  </a:lnTo>
                  <a:lnTo>
                    <a:pt x="289293" y="74320"/>
                  </a:lnTo>
                  <a:lnTo>
                    <a:pt x="295986" y="74320"/>
                  </a:lnTo>
                  <a:lnTo>
                    <a:pt x="295986" y="68783"/>
                  </a:lnTo>
                  <a:close/>
                </a:path>
                <a:path w="348614" h="111760">
                  <a:moveTo>
                    <a:pt x="321233" y="110007"/>
                  </a:moveTo>
                  <a:lnTo>
                    <a:pt x="319290" y="100431"/>
                  </a:lnTo>
                  <a:lnTo>
                    <a:pt x="318300" y="95542"/>
                  </a:lnTo>
                  <a:lnTo>
                    <a:pt x="314871" y="78600"/>
                  </a:lnTo>
                  <a:lnTo>
                    <a:pt x="312889" y="68783"/>
                  </a:lnTo>
                  <a:lnTo>
                    <a:pt x="311772" y="68783"/>
                  </a:lnTo>
                  <a:lnTo>
                    <a:pt x="311772" y="95542"/>
                  </a:lnTo>
                  <a:lnTo>
                    <a:pt x="306247" y="95542"/>
                  </a:lnTo>
                  <a:lnTo>
                    <a:pt x="309016" y="78600"/>
                  </a:lnTo>
                  <a:lnTo>
                    <a:pt x="311772" y="95542"/>
                  </a:lnTo>
                  <a:lnTo>
                    <a:pt x="311772" y="68783"/>
                  </a:lnTo>
                  <a:lnTo>
                    <a:pt x="305054" y="68783"/>
                  </a:lnTo>
                  <a:lnTo>
                    <a:pt x="296672" y="110007"/>
                  </a:lnTo>
                  <a:lnTo>
                    <a:pt x="303758" y="110007"/>
                  </a:lnTo>
                  <a:lnTo>
                    <a:pt x="305447" y="100431"/>
                  </a:lnTo>
                  <a:lnTo>
                    <a:pt x="312585" y="100431"/>
                  </a:lnTo>
                  <a:lnTo>
                    <a:pt x="314248" y="110007"/>
                  </a:lnTo>
                  <a:lnTo>
                    <a:pt x="321233" y="110007"/>
                  </a:lnTo>
                  <a:close/>
                </a:path>
                <a:path w="348614" h="111760">
                  <a:moveTo>
                    <a:pt x="348348" y="110007"/>
                  </a:moveTo>
                  <a:lnTo>
                    <a:pt x="343039" y="91186"/>
                  </a:lnTo>
                  <a:lnTo>
                    <a:pt x="342620" y="89700"/>
                  </a:lnTo>
                  <a:lnTo>
                    <a:pt x="344398" y="88950"/>
                  </a:lnTo>
                  <a:lnTo>
                    <a:pt x="345668" y="87757"/>
                  </a:lnTo>
                  <a:lnTo>
                    <a:pt x="346316" y="86385"/>
                  </a:lnTo>
                  <a:lnTo>
                    <a:pt x="347218" y="84480"/>
                  </a:lnTo>
                  <a:lnTo>
                    <a:pt x="347586" y="82410"/>
                  </a:lnTo>
                  <a:lnTo>
                    <a:pt x="347599" y="77711"/>
                  </a:lnTo>
                  <a:lnTo>
                    <a:pt x="347306" y="75946"/>
                  </a:lnTo>
                  <a:lnTo>
                    <a:pt x="346506" y="73952"/>
                  </a:lnTo>
                  <a:lnTo>
                    <a:pt x="346163" y="73088"/>
                  </a:lnTo>
                  <a:lnTo>
                    <a:pt x="345300" y="71945"/>
                  </a:lnTo>
                  <a:lnTo>
                    <a:pt x="343001" y="70269"/>
                  </a:lnTo>
                  <a:lnTo>
                    <a:pt x="341642" y="69684"/>
                  </a:lnTo>
                  <a:lnTo>
                    <a:pt x="340512" y="69430"/>
                  </a:lnTo>
                  <a:lnTo>
                    <a:pt x="340512" y="82410"/>
                  </a:lnTo>
                  <a:lnTo>
                    <a:pt x="340042" y="84023"/>
                  </a:lnTo>
                  <a:lnTo>
                    <a:pt x="338162" y="85915"/>
                  </a:lnTo>
                  <a:lnTo>
                    <a:pt x="336588" y="86385"/>
                  </a:lnTo>
                  <a:lnTo>
                    <a:pt x="332549" y="86385"/>
                  </a:lnTo>
                  <a:lnTo>
                    <a:pt x="332549" y="73952"/>
                  </a:lnTo>
                  <a:lnTo>
                    <a:pt x="336981" y="73952"/>
                  </a:lnTo>
                  <a:lnTo>
                    <a:pt x="338480" y="74434"/>
                  </a:lnTo>
                  <a:lnTo>
                    <a:pt x="340106" y="76339"/>
                  </a:lnTo>
                  <a:lnTo>
                    <a:pt x="340461" y="77711"/>
                  </a:lnTo>
                  <a:lnTo>
                    <a:pt x="340512" y="82410"/>
                  </a:lnTo>
                  <a:lnTo>
                    <a:pt x="340512" y="69430"/>
                  </a:lnTo>
                  <a:lnTo>
                    <a:pt x="338531" y="68961"/>
                  </a:lnTo>
                  <a:lnTo>
                    <a:pt x="336664" y="68783"/>
                  </a:lnTo>
                  <a:lnTo>
                    <a:pt x="325043" y="68783"/>
                  </a:lnTo>
                  <a:lnTo>
                    <a:pt x="325043" y="110007"/>
                  </a:lnTo>
                  <a:lnTo>
                    <a:pt x="332549" y="110007"/>
                  </a:lnTo>
                  <a:lnTo>
                    <a:pt x="332549" y="91186"/>
                  </a:lnTo>
                  <a:lnTo>
                    <a:pt x="335889" y="91186"/>
                  </a:lnTo>
                  <a:lnTo>
                    <a:pt x="340804" y="110007"/>
                  </a:lnTo>
                  <a:lnTo>
                    <a:pt x="348348" y="110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4499" y="4293029"/>
              <a:ext cx="96100" cy="8935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19504" y="4180786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69" h="267335">
                  <a:moveTo>
                    <a:pt x="289966" y="0"/>
                  </a:moveTo>
                  <a:lnTo>
                    <a:pt x="284581" y="406"/>
                  </a:lnTo>
                  <a:lnTo>
                    <a:pt x="282295" y="2247"/>
                  </a:lnTo>
                  <a:lnTo>
                    <a:pt x="213207" y="231724"/>
                  </a:lnTo>
                  <a:lnTo>
                    <a:pt x="193992" y="119811"/>
                  </a:lnTo>
                  <a:lnTo>
                    <a:pt x="191833" y="117665"/>
                  </a:lnTo>
                  <a:lnTo>
                    <a:pt x="186321" y="116763"/>
                  </a:lnTo>
                  <a:lnTo>
                    <a:pt x="183591" y="118097"/>
                  </a:lnTo>
                  <a:lnTo>
                    <a:pt x="152031" y="176618"/>
                  </a:lnTo>
                  <a:lnTo>
                    <a:pt x="138201" y="79933"/>
                  </a:lnTo>
                  <a:lnTo>
                    <a:pt x="135928" y="77673"/>
                  </a:lnTo>
                  <a:lnTo>
                    <a:pt x="130149" y="76873"/>
                  </a:lnTo>
                  <a:lnTo>
                    <a:pt x="127342" y="78422"/>
                  </a:lnTo>
                  <a:lnTo>
                    <a:pt x="94843" y="151434"/>
                  </a:lnTo>
                  <a:lnTo>
                    <a:pt x="2933" y="151434"/>
                  </a:lnTo>
                  <a:lnTo>
                    <a:pt x="0" y="154368"/>
                  </a:lnTo>
                  <a:lnTo>
                    <a:pt x="0" y="161594"/>
                  </a:lnTo>
                  <a:lnTo>
                    <a:pt x="2933" y="164515"/>
                  </a:lnTo>
                  <a:lnTo>
                    <a:pt x="101676" y="164515"/>
                  </a:lnTo>
                  <a:lnTo>
                    <a:pt x="104013" y="163004"/>
                  </a:lnTo>
                  <a:lnTo>
                    <a:pt x="128866" y="107162"/>
                  </a:lnTo>
                  <a:lnTo>
                    <a:pt x="142290" y="200913"/>
                  </a:lnTo>
                  <a:lnTo>
                    <a:pt x="144437" y="203136"/>
                  </a:lnTo>
                  <a:lnTo>
                    <a:pt x="149974" y="204127"/>
                  </a:lnTo>
                  <a:lnTo>
                    <a:pt x="152781" y="202780"/>
                  </a:lnTo>
                  <a:lnTo>
                    <a:pt x="184785" y="143459"/>
                  </a:lnTo>
                  <a:lnTo>
                    <a:pt x="205536" y="264312"/>
                  </a:lnTo>
                  <a:lnTo>
                    <a:pt x="208026" y="266560"/>
                  </a:lnTo>
                  <a:lnTo>
                    <a:pt x="211467" y="266763"/>
                  </a:lnTo>
                  <a:lnTo>
                    <a:pt x="214337" y="266763"/>
                  </a:lnTo>
                  <a:lnTo>
                    <a:pt x="216890" y="264883"/>
                  </a:lnTo>
                  <a:lnTo>
                    <a:pt x="289191" y="24714"/>
                  </a:lnTo>
                  <a:lnTo>
                    <a:pt x="319392" y="87325"/>
                  </a:lnTo>
                  <a:lnTo>
                    <a:pt x="323316" y="88684"/>
                  </a:lnTo>
                  <a:lnTo>
                    <a:pt x="329819" y="85547"/>
                  </a:lnTo>
                  <a:lnTo>
                    <a:pt x="331190" y="81648"/>
                  </a:lnTo>
                  <a:lnTo>
                    <a:pt x="292506" y="1447"/>
                  </a:lnTo>
                  <a:lnTo>
                    <a:pt x="2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5540" y="3969347"/>
              <a:ext cx="565784" cy="5645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04286" y="3969347"/>
              <a:ext cx="565784" cy="5645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3020" y="3968712"/>
              <a:ext cx="565785" cy="565785"/>
            </a:xfrm>
            <a:prstGeom prst="rect">
              <a:avLst/>
            </a:prstGeom>
          </p:spPr>
        </p:pic>
      </p:grpSp>
      <p:sp>
        <p:nvSpPr>
          <p:cNvPr id="24" name="object 34">
            <a:extLst>
              <a:ext uri="{FF2B5EF4-FFF2-40B4-BE49-F238E27FC236}">
                <a16:creationId xmlns:a16="http://schemas.microsoft.com/office/drawing/2014/main" xmlns="" id="{1D80B062-0B3B-9B41-A345-0B23AE02F3C1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48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927480"/>
            <a:ext cx="6480175" cy="344805"/>
          </a:xfrm>
          <a:custGeom>
            <a:avLst/>
            <a:gdLst/>
            <a:ahLst/>
            <a:cxnLst/>
            <a:rect l="l" t="t" r="r" b="b"/>
            <a:pathLst>
              <a:path w="6480175" h="344805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344678"/>
                </a:lnTo>
                <a:lnTo>
                  <a:pt x="6479997" y="344678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728390"/>
              </p:ext>
            </p:extLst>
          </p:nvPr>
        </p:nvGraphicFramePr>
        <p:xfrm>
          <a:off x="540000" y="933828"/>
          <a:ext cx="6480173" cy="33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7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2.930.060,00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349250" marR="288925" indent="-48895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VCJª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INFRAEST.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MOVILIDAD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511F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Obras,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15.836.360,00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Carreteras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102.182.200,00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514B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Infraestructuras y explotación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portuaria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9.197.062,00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TRANSPORTE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81.082.604,00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125A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Colaboración con entidades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11.899.455,00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 rowSpan="2">
                  <a:txBody>
                    <a:bodyPr/>
                    <a:lstStyle/>
                    <a:p>
                      <a:pPr marL="109855" marR="101600" indent="1828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CUSTODIA,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TERRITORIO 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INTERIOR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8318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civil y seguridad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39.153.160,00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18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Custodia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31.873.010,00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294.153.911,00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9819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solidFill>
                      <a:srgbClr val="EDE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7110" y="3559276"/>
            <a:ext cx="565785" cy="5657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1769" y="3559276"/>
            <a:ext cx="565785" cy="56578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78433" y="3559264"/>
            <a:ext cx="565785" cy="564515"/>
            <a:chOff x="878433" y="3559264"/>
            <a:chExt cx="565785" cy="564515"/>
          </a:xfrm>
        </p:grpSpPr>
        <p:sp>
          <p:nvSpPr>
            <p:cNvPr id="11" name="object 11"/>
            <p:cNvSpPr/>
            <p:nvPr/>
          </p:nvSpPr>
          <p:spPr>
            <a:xfrm>
              <a:off x="878433" y="3559264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5"/>
                  </a:lnTo>
                  <a:lnTo>
                    <a:pt x="565785" y="564515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3264" y="3605746"/>
              <a:ext cx="348615" cy="111760"/>
            </a:xfrm>
            <a:custGeom>
              <a:avLst/>
              <a:gdLst/>
              <a:ahLst/>
              <a:cxnLst/>
              <a:rect l="l" t="t" r="r" b="b"/>
              <a:pathLst>
                <a:path w="348615" h="111760">
                  <a:moveTo>
                    <a:pt x="57937" y="19583"/>
                  </a:moveTo>
                  <a:lnTo>
                    <a:pt x="55410" y="12433"/>
                  </a:lnTo>
                  <a:lnTo>
                    <a:pt x="45288" y="2489"/>
                  </a:lnTo>
                  <a:lnTo>
                    <a:pt x="38100" y="0"/>
                  </a:lnTo>
                  <a:lnTo>
                    <a:pt x="19621" y="0"/>
                  </a:lnTo>
                  <a:lnTo>
                    <a:pt x="12547" y="2578"/>
                  </a:lnTo>
                  <a:lnTo>
                    <a:pt x="2501" y="12877"/>
                  </a:lnTo>
                  <a:lnTo>
                    <a:pt x="0" y="20154"/>
                  </a:lnTo>
                  <a:lnTo>
                    <a:pt x="0" y="35433"/>
                  </a:lnTo>
                  <a:lnTo>
                    <a:pt x="20510" y="35433"/>
                  </a:lnTo>
                  <a:lnTo>
                    <a:pt x="20599" y="25933"/>
                  </a:lnTo>
                  <a:lnTo>
                    <a:pt x="21221" y="22377"/>
                  </a:lnTo>
                  <a:lnTo>
                    <a:pt x="23533" y="17589"/>
                  </a:lnTo>
                  <a:lnTo>
                    <a:pt x="25666" y="16383"/>
                  </a:lnTo>
                  <a:lnTo>
                    <a:pt x="32054" y="16383"/>
                  </a:lnTo>
                  <a:lnTo>
                    <a:pt x="34340" y="17500"/>
                  </a:lnTo>
                  <a:lnTo>
                    <a:pt x="36906" y="21932"/>
                  </a:lnTo>
                  <a:lnTo>
                    <a:pt x="37553" y="25349"/>
                  </a:lnTo>
                  <a:lnTo>
                    <a:pt x="37553" y="35648"/>
                  </a:lnTo>
                  <a:lnTo>
                    <a:pt x="36664" y="39738"/>
                  </a:lnTo>
                  <a:lnTo>
                    <a:pt x="33121" y="44716"/>
                  </a:lnTo>
                  <a:lnTo>
                    <a:pt x="29921" y="45948"/>
                  </a:lnTo>
                  <a:lnTo>
                    <a:pt x="21971" y="45948"/>
                  </a:lnTo>
                  <a:lnTo>
                    <a:pt x="21971" y="60998"/>
                  </a:lnTo>
                  <a:lnTo>
                    <a:pt x="30238" y="61226"/>
                  </a:lnTo>
                  <a:lnTo>
                    <a:pt x="33337" y="62661"/>
                  </a:lnTo>
                  <a:lnTo>
                    <a:pt x="36715" y="68262"/>
                  </a:lnTo>
                  <a:lnTo>
                    <a:pt x="37553" y="72542"/>
                  </a:lnTo>
                  <a:lnTo>
                    <a:pt x="37553" y="83820"/>
                  </a:lnTo>
                  <a:lnTo>
                    <a:pt x="37007" y="87795"/>
                  </a:lnTo>
                  <a:lnTo>
                    <a:pt x="34785" y="92684"/>
                  </a:lnTo>
                  <a:lnTo>
                    <a:pt x="32588" y="93903"/>
                  </a:lnTo>
                  <a:lnTo>
                    <a:pt x="26022" y="93903"/>
                  </a:lnTo>
                  <a:lnTo>
                    <a:pt x="23749" y="92710"/>
                  </a:lnTo>
                  <a:lnTo>
                    <a:pt x="21259" y="87909"/>
                  </a:lnTo>
                  <a:lnTo>
                    <a:pt x="20599" y="83959"/>
                  </a:lnTo>
                  <a:lnTo>
                    <a:pt x="20510" y="74853"/>
                  </a:lnTo>
                  <a:lnTo>
                    <a:pt x="0" y="74853"/>
                  </a:lnTo>
                  <a:lnTo>
                    <a:pt x="0" y="88976"/>
                  </a:lnTo>
                  <a:lnTo>
                    <a:pt x="2260" y="97002"/>
                  </a:lnTo>
                  <a:lnTo>
                    <a:pt x="6794" y="102692"/>
                  </a:lnTo>
                  <a:lnTo>
                    <a:pt x="11315" y="108381"/>
                  </a:lnTo>
                  <a:lnTo>
                    <a:pt x="18732" y="111213"/>
                  </a:lnTo>
                  <a:lnTo>
                    <a:pt x="39065" y="111213"/>
                  </a:lnTo>
                  <a:lnTo>
                    <a:pt x="46393" y="108267"/>
                  </a:lnTo>
                  <a:lnTo>
                    <a:pt x="55626" y="96456"/>
                  </a:lnTo>
                  <a:lnTo>
                    <a:pt x="57937" y="88303"/>
                  </a:lnTo>
                  <a:lnTo>
                    <a:pt x="57937" y="77927"/>
                  </a:lnTo>
                  <a:lnTo>
                    <a:pt x="57073" y="68694"/>
                  </a:lnTo>
                  <a:lnTo>
                    <a:pt x="54508" y="61379"/>
                  </a:lnTo>
                  <a:lnTo>
                    <a:pt x="50215" y="55968"/>
                  </a:lnTo>
                  <a:lnTo>
                    <a:pt x="44221" y="52476"/>
                  </a:lnTo>
                  <a:lnTo>
                    <a:pt x="48221" y="51409"/>
                  </a:lnTo>
                  <a:lnTo>
                    <a:pt x="51498" y="48768"/>
                  </a:lnTo>
                  <a:lnTo>
                    <a:pt x="56654" y="40335"/>
                  </a:lnTo>
                  <a:lnTo>
                    <a:pt x="57937" y="35115"/>
                  </a:lnTo>
                  <a:lnTo>
                    <a:pt x="57937" y="19583"/>
                  </a:lnTo>
                  <a:close/>
                </a:path>
                <a:path w="348615" h="111760">
                  <a:moveTo>
                    <a:pt x="124752" y="31711"/>
                  </a:moveTo>
                  <a:lnTo>
                    <a:pt x="112179" y="15430"/>
                  </a:lnTo>
                  <a:lnTo>
                    <a:pt x="111353" y="14516"/>
                  </a:lnTo>
                  <a:lnTo>
                    <a:pt x="110312" y="12814"/>
                  </a:lnTo>
                  <a:lnTo>
                    <a:pt x="110045" y="11722"/>
                  </a:lnTo>
                  <a:lnTo>
                    <a:pt x="110045" y="9271"/>
                  </a:lnTo>
                  <a:lnTo>
                    <a:pt x="110337" y="8369"/>
                  </a:lnTo>
                  <a:lnTo>
                    <a:pt x="111518" y="7023"/>
                  </a:lnTo>
                  <a:lnTo>
                    <a:pt x="112369" y="6654"/>
                  </a:lnTo>
                  <a:lnTo>
                    <a:pt x="114134" y="6540"/>
                  </a:lnTo>
                  <a:lnTo>
                    <a:pt x="114693" y="6629"/>
                  </a:lnTo>
                  <a:lnTo>
                    <a:pt x="117602" y="13347"/>
                  </a:lnTo>
                  <a:lnTo>
                    <a:pt x="124028" y="12077"/>
                  </a:lnTo>
                  <a:lnTo>
                    <a:pt x="115112" y="927"/>
                  </a:lnTo>
                  <a:lnTo>
                    <a:pt x="110324" y="977"/>
                  </a:lnTo>
                  <a:lnTo>
                    <a:pt x="107746" y="1879"/>
                  </a:lnTo>
                  <a:lnTo>
                    <a:pt x="103987" y="5422"/>
                  </a:lnTo>
                  <a:lnTo>
                    <a:pt x="103035" y="7912"/>
                  </a:lnTo>
                  <a:lnTo>
                    <a:pt x="103035" y="13373"/>
                  </a:lnTo>
                  <a:lnTo>
                    <a:pt x="103428" y="15252"/>
                  </a:lnTo>
                  <a:lnTo>
                    <a:pt x="104978" y="18249"/>
                  </a:lnTo>
                  <a:lnTo>
                    <a:pt x="106172" y="19697"/>
                  </a:lnTo>
                  <a:lnTo>
                    <a:pt x="113182" y="25781"/>
                  </a:lnTo>
                  <a:lnTo>
                    <a:pt x="114973" y="27432"/>
                  </a:lnTo>
                  <a:lnTo>
                    <a:pt x="116065" y="28638"/>
                  </a:lnTo>
                  <a:lnTo>
                    <a:pt x="116547" y="29425"/>
                  </a:lnTo>
                  <a:lnTo>
                    <a:pt x="117373" y="31330"/>
                  </a:lnTo>
                  <a:lnTo>
                    <a:pt x="117576" y="32372"/>
                  </a:lnTo>
                  <a:lnTo>
                    <a:pt x="117576" y="34696"/>
                  </a:lnTo>
                  <a:lnTo>
                    <a:pt x="117309" y="35623"/>
                  </a:lnTo>
                  <a:lnTo>
                    <a:pt x="116205" y="37020"/>
                  </a:lnTo>
                  <a:lnTo>
                    <a:pt x="115354" y="37363"/>
                  </a:lnTo>
                  <a:lnTo>
                    <a:pt x="111252" y="37363"/>
                  </a:lnTo>
                  <a:lnTo>
                    <a:pt x="109689" y="34645"/>
                  </a:lnTo>
                  <a:lnTo>
                    <a:pt x="109524" y="29197"/>
                  </a:lnTo>
                  <a:lnTo>
                    <a:pt x="102997" y="30556"/>
                  </a:lnTo>
                  <a:lnTo>
                    <a:pt x="103352" y="38938"/>
                  </a:lnTo>
                  <a:lnTo>
                    <a:pt x="107162" y="43141"/>
                  </a:lnTo>
                  <a:lnTo>
                    <a:pt x="114427" y="43141"/>
                  </a:lnTo>
                  <a:lnTo>
                    <a:pt x="117513" y="43141"/>
                  </a:lnTo>
                  <a:lnTo>
                    <a:pt x="120002" y="42202"/>
                  </a:lnTo>
                  <a:lnTo>
                    <a:pt x="123799" y="38455"/>
                  </a:lnTo>
                  <a:lnTo>
                    <a:pt x="124752" y="36017"/>
                  </a:lnTo>
                  <a:lnTo>
                    <a:pt x="124752" y="31711"/>
                  </a:lnTo>
                  <a:close/>
                </a:path>
                <a:path w="348615" h="111760">
                  <a:moveTo>
                    <a:pt x="125349" y="68795"/>
                  </a:moveTo>
                  <a:lnTo>
                    <a:pt x="118402" y="68795"/>
                  </a:lnTo>
                  <a:lnTo>
                    <a:pt x="113538" y="85204"/>
                  </a:lnTo>
                  <a:lnTo>
                    <a:pt x="108432" y="68795"/>
                  </a:lnTo>
                  <a:lnTo>
                    <a:pt x="101422" y="68795"/>
                  </a:lnTo>
                  <a:lnTo>
                    <a:pt x="109829" y="94322"/>
                  </a:lnTo>
                  <a:lnTo>
                    <a:pt x="109829" y="110020"/>
                  </a:lnTo>
                  <a:lnTo>
                    <a:pt x="116992" y="110020"/>
                  </a:lnTo>
                  <a:lnTo>
                    <a:pt x="116992" y="94322"/>
                  </a:lnTo>
                  <a:lnTo>
                    <a:pt x="125349" y="68795"/>
                  </a:lnTo>
                  <a:close/>
                </a:path>
                <a:path w="348615" h="111760">
                  <a:moveTo>
                    <a:pt x="151320" y="42633"/>
                  </a:moveTo>
                  <a:lnTo>
                    <a:pt x="149377" y="33070"/>
                  </a:lnTo>
                  <a:lnTo>
                    <a:pt x="148386" y="28168"/>
                  </a:lnTo>
                  <a:lnTo>
                    <a:pt x="144957" y="11226"/>
                  </a:lnTo>
                  <a:lnTo>
                    <a:pt x="142976" y="1409"/>
                  </a:lnTo>
                  <a:lnTo>
                    <a:pt x="141859" y="1409"/>
                  </a:lnTo>
                  <a:lnTo>
                    <a:pt x="141859" y="28168"/>
                  </a:lnTo>
                  <a:lnTo>
                    <a:pt x="136334" y="28168"/>
                  </a:lnTo>
                  <a:lnTo>
                    <a:pt x="139103" y="11226"/>
                  </a:lnTo>
                  <a:lnTo>
                    <a:pt x="141859" y="28168"/>
                  </a:lnTo>
                  <a:lnTo>
                    <a:pt x="141859" y="1409"/>
                  </a:lnTo>
                  <a:lnTo>
                    <a:pt x="135140" y="1409"/>
                  </a:lnTo>
                  <a:lnTo>
                    <a:pt x="126758" y="42633"/>
                  </a:lnTo>
                  <a:lnTo>
                    <a:pt x="133845" y="42633"/>
                  </a:lnTo>
                  <a:lnTo>
                    <a:pt x="135534" y="33070"/>
                  </a:lnTo>
                  <a:lnTo>
                    <a:pt x="142671" y="33070"/>
                  </a:lnTo>
                  <a:lnTo>
                    <a:pt x="144348" y="42633"/>
                  </a:lnTo>
                  <a:lnTo>
                    <a:pt x="151320" y="42633"/>
                  </a:lnTo>
                  <a:close/>
                </a:path>
                <a:path w="348615" h="111760">
                  <a:moveTo>
                    <a:pt x="164236" y="95046"/>
                  </a:moveTo>
                  <a:lnTo>
                    <a:pt x="163626" y="92710"/>
                  </a:lnTo>
                  <a:lnTo>
                    <a:pt x="162318" y="90893"/>
                  </a:lnTo>
                  <a:lnTo>
                    <a:pt x="161226" y="89369"/>
                  </a:lnTo>
                  <a:lnTo>
                    <a:pt x="159410" y="88315"/>
                  </a:lnTo>
                  <a:lnTo>
                    <a:pt x="157073" y="87871"/>
                  </a:lnTo>
                  <a:lnTo>
                    <a:pt x="157073" y="100393"/>
                  </a:lnTo>
                  <a:lnTo>
                    <a:pt x="156641" y="102108"/>
                  </a:lnTo>
                  <a:lnTo>
                    <a:pt x="154914" y="104203"/>
                  </a:lnTo>
                  <a:lnTo>
                    <a:pt x="153365" y="104724"/>
                  </a:lnTo>
                  <a:lnTo>
                    <a:pt x="148361" y="104724"/>
                  </a:lnTo>
                  <a:lnTo>
                    <a:pt x="148361" y="90893"/>
                  </a:lnTo>
                  <a:lnTo>
                    <a:pt x="153022" y="90893"/>
                  </a:lnTo>
                  <a:lnTo>
                    <a:pt x="154647" y="91465"/>
                  </a:lnTo>
                  <a:lnTo>
                    <a:pt x="156578" y="93700"/>
                  </a:lnTo>
                  <a:lnTo>
                    <a:pt x="156946" y="95046"/>
                  </a:lnTo>
                  <a:lnTo>
                    <a:pt x="157073" y="100393"/>
                  </a:lnTo>
                  <a:lnTo>
                    <a:pt x="157073" y="87871"/>
                  </a:lnTo>
                  <a:lnTo>
                    <a:pt x="160997" y="87249"/>
                  </a:lnTo>
                  <a:lnTo>
                    <a:pt x="162166" y="85598"/>
                  </a:lnTo>
                  <a:lnTo>
                    <a:pt x="163017" y="84404"/>
                  </a:lnTo>
                  <a:lnTo>
                    <a:pt x="163042" y="77304"/>
                  </a:lnTo>
                  <a:lnTo>
                    <a:pt x="162775" y="75653"/>
                  </a:lnTo>
                  <a:lnTo>
                    <a:pt x="162128" y="74066"/>
                  </a:lnTo>
                  <a:lnTo>
                    <a:pt x="161658" y="72872"/>
                  </a:lnTo>
                  <a:lnTo>
                    <a:pt x="160820" y="71780"/>
                  </a:lnTo>
                  <a:lnTo>
                    <a:pt x="158610" y="70205"/>
                  </a:lnTo>
                  <a:lnTo>
                    <a:pt x="157353" y="69646"/>
                  </a:lnTo>
                  <a:lnTo>
                    <a:pt x="156489" y="69443"/>
                  </a:lnTo>
                  <a:lnTo>
                    <a:pt x="156489" y="81648"/>
                  </a:lnTo>
                  <a:lnTo>
                    <a:pt x="156083" y="83235"/>
                  </a:lnTo>
                  <a:lnTo>
                    <a:pt x="154419" y="85128"/>
                  </a:lnTo>
                  <a:lnTo>
                    <a:pt x="152908" y="85598"/>
                  </a:lnTo>
                  <a:lnTo>
                    <a:pt x="148361" y="85598"/>
                  </a:lnTo>
                  <a:lnTo>
                    <a:pt x="148361" y="74066"/>
                  </a:lnTo>
                  <a:lnTo>
                    <a:pt x="150723" y="74066"/>
                  </a:lnTo>
                  <a:lnTo>
                    <a:pt x="156489" y="81648"/>
                  </a:lnTo>
                  <a:lnTo>
                    <a:pt x="156489" y="69443"/>
                  </a:lnTo>
                  <a:lnTo>
                    <a:pt x="154520" y="68973"/>
                  </a:lnTo>
                  <a:lnTo>
                    <a:pt x="152857" y="68795"/>
                  </a:lnTo>
                  <a:lnTo>
                    <a:pt x="140855" y="68795"/>
                  </a:lnTo>
                  <a:lnTo>
                    <a:pt x="140855" y="110020"/>
                  </a:lnTo>
                  <a:lnTo>
                    <a:pt x="156476" y="110020"/>
                  </a:lnTo>
                  <a:lnTo>
                    <a:pt x="159346" y="109004"/>
                  </a:lnTo>
                  <a:lnTo>
                    <a:pt x="163296" y="104940"/>
                  </a:lnTo>
                  <a:lnTo>
                    <a:pt x="163360" y="104724"/>
                  </a:lnTo>
                  <a:lnTo>
                    <a:pt x="164223" y="102108"/>
                  </a:lnTo>
                  <a:lnTo>
                    <a:pt x="164236" y="95046"/>
                  </a:lnTo>
                  <a:close/>
                </a:path>
                <a:path w="348615" h="111760">
                  <a:moveTo>
                    <a:pt x="172504" y="37439"/>
                  </a:moveTo>
                  <a:lnTo>
                    <a:pt x="162623" y="37439"/>
                  </a:lnTo>
                  <a:lnTo>
                    <a:pt x="162623" y="1409"/>
                  </a:lnTo>
                  <a:lnTo>
                    <a:pt x="155117" y="1409"/>
                  </a:lnTo>
                  <a:lnTo>
                    <a:pt x="155117" y="42633"/>
                  </a:lnTo>
                  <a:lnTo>
                    <a:pt x="172504" y="42633"/>
                  </a:lnTo>
                  <a:lnTo>
                    <a:pt x="172504" y="37439"/>
                  </a:lnTo>
                  <a:close/>
                </a:path>
                <a:path w="348615" h="111760">
                  <a:moveTo>
                    <a:pt x="176504" y="68783"/>
                  </a:moveTo>
                  <a:lnTo>
                    <a:pt x="169100" y="68783"/>
                  </a:lnTo>
                  <a:lnTo>
                    <a:pt x="169100" y="110007"/>
                  </a:lnTo>
                  <a:lnTo>
                    <a:pt x="176504" y="110007"/>
                  </a:lnTo>
                  <a:lnTo>
                    <a:pt x="176504" y="68783"/>
                  </a:lnTo>
                  <a:close/>
                </a:path>
                <a:path w="348615" h="111760">
                  <a:moveTo>
                    <a:pt x="199072" y="1409"/>
                  </a:moveTo>
                  <a:lnTo>
                    <a:pt x="191795" y="1409"/>
                  </a:lnTo>
                  <a:lnTo>
                    <a:pt x="191795" y="29565"/>
                  </a:lnTo>
                  <a:lnTo>
                    <a:pt x="191693" y="32702"/>
                  </a:lnTo>
                  <a:lnTo>
                    <a:pt x="188277" y="37515"/>
                  </a:lnTo>
                  <a:lnTo>
                    <a:pt x="186753" y="37515"/>
                  </a:lnTo>
                  <a:lnTo>
                    <a:pt x="183184" y="1409"/>
                  </a:lnTo>
                  <a:lnTo>
                    <a:pt x="175907" y="1409"/>
                  </a:lnTo>
                  <a:lnTo>
                    <a:pt x="175907" y="30670"/>
                  </a:lnTo>
                  <a:lnTo>
                    <a:pt x="176009" y="32321"/>
                  </a:lnTo>
                  <a:lnTo>
                    <a:pt x="185674" y="43141"/>
                  </a:lnTo>
                  <a:lnTo>
                    <a:pt x="187515" y="43141"/>
                  </a:lnTo>
                  <a:lnTo>
                    <a:pt x="189344" y="43141"/>
                  </a:lnTo>
                  <a:lnTo>
                    <a:pt x="199072" y="30670"/>
                  </a:lnTo>
                  <a:lnTo>
                    <a:pt x="199072" y="1409"/>
                  </a:lnTo>
                  <a:close/>
                </a:path>
                <a:path w="348615" h="111760">
                  <a:moveTo>
                    <a:pt x="199974" y="104825"/>
                  </a:moveTo>
                  <a:lnTo>
                    <a:pt x="190093" y="104825"/>
                  </a:lnTo>
                  <a:lnTo>
                    <a:pt x="190093" y="91224"/>
                  </a:lnTo>
                  <a:lnTo>
                    <a:pt x="197802" y="91224"/>
                  </a:lnTo>
                  <a:lnTo>
                    <a:pt x="197802" y="85928"/>
                  </a:lnTo>
                  <a:lnTo>
                    <a:pt x="190093" y="85928"/>
                  </a:lnTo>
                  <a:lnTo>
                    <a:pt x="190093" y="74091"/>
                  </a:lnTo>
                  <a:lnTo>
                    <a:pt x="199847" y="74091"/>
                  </a:lnTo>
                  <a:lnTo>
                    <a:pt x="199847" y="68795"/>
                  </a:lnTo>
                  <a:lnTo>
                    <a:pt x="182587" y="68795"/>
                  </a:lnTo>
                  <a:lnTo>
                    <a:pt x="182587" y="110020"/>
                  </a:lnTo>
                  <a:lnTo>
                    <a:pt x="199974" y="110020"/>
                  </a:lnTo>
                  <a:lnTo>
                    <a:pt x="199974" y="104825"/>
                  </a:lnTo>
                  <a:close/>
                </a:path>
                <a:path w="348615" h="111760">
                  <a:moveTo>
                    <a:pt x="225526" y="68795"/>
                  </a:moveTo>
                  <a:lnTo>
                    <a:pt x="219303" y="68795"/>
                  </a:lnTo>
                  <a:lnTo>
                    <a:pt x="219303" y="92138"/>
                  </a:lnTo>
                  <a:lnTo>
                    <a:pt x="209207" y="68795"/>
                  </a:lnTo>
                  <a:lnTo>
                    <a:pt x="204038" y="68795"/>
                  </a:lnTo>
                  <a:lnTo>
                    <a:pt x="204038" y="110020"/>
                  </a:lnTo>
                  <a:lnTo>
                    <a:pt x="210400" y="110020"/>
                  </a:lnTo>
                  <a:lnTo>
                    <a:pt x="210400" y="85483"/>
                  </a:lnTo>
                  <a:lnTo>
                    <a:pt x="220599" y="110020"/>
                  </a:lnTo>
                  <a:lnTo>
                    <a:pt x="225526" y="110020"/>
                  </a:lnTo>
                  <a:lnTo>
                    <a:pt x="225526" y="68795"/>
                  </a:lnTo>
                  <a:close/>
                </a:path>
                <a:path w="348615" h="111760">
                  <a:moveTo>
                    <a:pt x="227330" y="31483"/>
                  </a:moveTo>
                  <a:lnTo>
                    <a:pt x="227215" y="11036"/>
                  </a:lnTo>
                  <a:lnTo>
                    <a:pt x="227114" y="10045"/>
                  </a:lnTo>
                  <a:lnTo>
                    <a:pt x="226263" y="6908"/>
                  </a:lnTo>
                  <a:lnTo>
                    <a:pt x="226187" y="6781"/>
                  </a:lnTo>
                  <a:lnTo>
                    <a:pt x="225552" y="5588"/>
                  </a:lnTo>
                  <a:lnTo>
                    <a:pt x="223532" y="3441"/>
                  </a:lnTo>
                  <a:lnTo>
                    <a:pt x="222186" y="2654"/>
                  </a:lnTo>
                  <a:lnTo>
                    <a:pt x="219646" y="1905"/>
                  </a:lnTo>
                  <a:lnTo>
                    <a:pt x="219646" y="31483"/>
                  </a:lnTo>
                  <a:lnTo>
                    <a:pt x="219506" y="33477"/>
                  </a:lnTo>
                  <a:lnTo>
                    <a:pt x="215061" y="37363"/>
                  </a:lnTo>
                  <a:lnTo>
                    <a:pt x="212178" y="37363"/>
                  </a:lnTo>
                  <a:lnTo>
                    <a:pt x="212178" y="6781"/>
                  </a:lnTo>
                  <a:lnTo>
                    <a:pt x="215087" y="6781"/>
                  </a:lnTo>
                  <a:lnTo>
                    <a:pt x="219646" y="31483"/>
                  </a:lnTo>
                  <a:lnTo>
                    <a:pt x="219646" y="1905"/>
                  </a:lnTo>
                  <a:lnTo>
                    <a:pt x="218833" y="1651"/>
                  </a:lnTo>
                  <a:lnTo>
                    <a:pt x="216750" y="1409"/>
                  </a:lnTo>
                  <a:lnTo>
                    <a:pt x="204673" y="1409"/>
                  </a:lnTo>
                  <a:lnTo>
                    <a:pt x="204673" y="42633"/>
                  </a:lnTo>
                  <a:lnTo>
                    <a:pt x="216954" y="42633"/>
                  </a:lnTo>
                  <a:lnTo>
                    <a:pt x="227114" y="33477"/>
                  </a:lnTo>
                  <a:lnTo>
                    <a:pt x="227330" y="31483"/>
                  </a:lnTo>
                  <a:close/>
                </a:path>
                <a:path w="348615" h="111760">
                  <a:moveTo>
                    <a:pt x="248818" y="104825"/>
                  </a:moveTo>
                  <a:lnTo>
                    <a:pt x="238937" y="104825"/>
                  </a:lnTo>
                  <a:lnTo>
                    <a:pt x="238937" y="91224"/>
                  </a:lnTo>
                  <a:lnTo>
                    <a:pt x="246646" y="91224"/>
                  </a:lnTo>
                  <a:lnTo>
                    <a:pt x="246646" y="85928"/>
                  </a:lnTo>
                  <a:lnTo>
                    <a:pt x="238937" y="85928"/>
                  </a:lnTo>
                  <a:lnTo>
                    <a:pt x="238937" y="74091"/>
                  </a:lnTo>
                  <a:lnTo>
                    <a:pt x="248691" y="74091"/>
                  </a:lnTo>
                  <a:lnTo>
                    <a:pt x="248691" y="68795"/>
                  </a:lnTo>
                  <a:lnTo>
                    <a:pt x="231432" y="68795"/>
                  </a:lnTo>
                  <a:lnTo>
                    <a:pt x="231432" y="110020"/>
                  </a:lnTo>
                  <a:lnTo>
                    <a:pt x="248818" y="110020"/>
                  </a:lnTo>
                  <a:lnTo>
                    <a:pt x="248818" y="104825"/>
                  </a:lnTo>
                  <a:close/>
                </a:path>
                <a:path w="348615" h="111760">
                  <a:moveTo>
                    <a:pt x="273608" y="99085"/>
                  </a:moveTo>
                  <a:lnTo>
                    <a:pt x="261023" y="82804"/>
                  </a:lnTo>
                  <a:lnTo>
                    <a:pt x="260210" y="81889"/>
                  </a:lnTo>
                  <a:lnTo>
                    <a:pt x="259168" y="80187"/>
                  </a:lnTo>
                  <a:lnTo>
                    <a:pt x="258902" y="79095"/>
                  </a:lnTo>
                  <a:lnTo>
                    <a:pt x="258902" y="76644"/>
                  </a:lnTo>
                  <a:lnTo>
                    <a:pt x="259194" y="75742"/>
                  </a:lnTo>
                  <a:lnTo>
                    <a:pt x="260375" y="74396"/>
                  </a:lnTo>
                  <a:lnTo>
                    <a:pt x="261226" y="74028"/>
                  </a:lnTo>
                  <a:lnTo>
                    <a:pt x="262991" y="73914"/>
                  </a:lnTo>
                  <a:lnTo>
                    <a:pt x="263550" y="74002"/>
                  </a:lnTo>
                  <a:lnTo>
                    <a:pt x="266458" y="80721"/>
                  </a:lnTo>
                  <a:lnTo>
                    <a:pt x="272884" y="79463"/>
                  </a:lnTo>
                  <a:lnTo>
                    <a:pt x="263969" y="68300"/>
                  </a:lnTo>
                  <a:lnTo>
                    <a:pt x="259181" y="68351"/>
                  </a:lnTo>
                  <a:lnTo>
                    <a:pt x="256603" y="69265"/>
                  </a:lnTo>
                  <a:lnTo>
                    <a:pt x="252831" y="72809"/>
                  </a:lnTo>
                  <a:lnTo>
                    <a:pt x="251891" y="75298"/>
                  </a:lnTo>
                  <a:lnTo>
                    <a:pt x="251891" y="80746"/>
                  </a:lnTo>
                  <a:lnTo>
                    <a:pt x="252285" y="82626"/>
                  </a:lnTo>
                  <a:lnTo>
                    <a:pt x="253834" y="85623"/>
                  </a:lnTo>
                  <a:lnTo>
                    <a:pt x="255028" y="87071"/>
                  </a:lnTo>
                  <a:lnTo>
                    <a:pt x="262039" y="93154"/>
                  </a:lnTo>
                  <a:lnTo>
                    <a:pt x="263829" y="94805"/>
                  </a:lnTo>
                  <a:lnTo>
                    <a:pt x="264922" y="96012"/>
                  </a:lnTo>
                  <a:lnTo>
                    <a:pt x="265404" y="96799"/>
                  </a:lnTo>
                  <a:lnTo>
                    <a:pt x="266230" y="98704"/>
                  </a:lnTo>
                  <a:lnTo>
                    <a:pt x="266433" y="99745"/>
                  </a:lnTo>
                  <a:lnTo>
                    <a:pt x="266433" y="102069"/>
                  </a:lnTo>
                  <a:lnTo>
                    <a:pt x="266166" y="103009"/>
                  </a:lnTo>
                  <a:lnTo>
                    <a:pt x="265049" y="104394"/>
                  </a:lnTo>
                  <a:lnTo>
                    <a:pt x="264210" y="104749"/>
                  </a:lnTo>
                  <a:lnTo>
                    <a:pt x="260108" y="104749"/>
                  </a:lnTo>
                  <a:lnTo>
                    <a:pt x="258546" y="102019"/>
                  </a:lnTo>
                  <a:lnTo>
                    <a:pt x="258381" y="96570"/>
                  </a:lnTo>
                  <a:lnTo>
                    <a:pt x="251841" y="97942"/>
                  </a:lnTo>
                  <a:lnTo>
                    <a:pt x="252209" y="106324"/>
                  </a:lnTo>
                  <a:lnTo>
                    <a:pt x="256019" y="110515"/>
                  </a:lnTo>
                  <a:lnTo>
                    <a:pt x="263283" y="110515"/>
                  </a:lnTo>
                  <a:lnTo>
                    <a:pt x="266369" y="110515"/>
                  </a:lnTo>
                  <a:lnTo>
                    <a:pt x="268859" y="109575"/>
                  </a:lnTo>
                  <a:lnTo>
                    <a:pt x="272656" y="105829"/>
                  </a:lnTo>
                  <a:lnTo>
                    <a:pt x="273608" y="103390"/>
                  </a:lnTo>
                  <a:lnTo>
                    <a:pt x="273608" y="99085"/>
                  </a:lnTo>
                  <a:close/>
                </a:path>
                <a:path w="348615" h="111760">
                  <a:moveTo>
                    <a:pt x="295973" y="68795"/>
                  </a:moveTo>
                  <a:lnTo>
                    <a:pt x="274866" y="68795"/>
                  </a:lnTo>
                  <a:lnTo>
                    <a:pt x="274866" y="74333"/>
                  </a:lnTo>
                  <a:lnTo>
                    <a:pt x="281774" y="74333"/>
                  </a:lnTo>
                  <a:lnTo>
                    <a:pt x="281774" y="110020"/>
                  </a:lnTo>
                  <a:lnTo>
                    <a:pt x="289280" y="110020"/>
                  </a:lnTo>
                  <a:lnTo>
                    <a:pt x="289280" y="74333"/>
                  </a:lnTo>
                  <a:lnTo>
                    <a:pt x="295973" y="74333"/>
                  </a:lnTo>
                  <a:lnTo>
                    <a:pt x="295973" y="68795"/>
                  </a:lnTo>
                  <a:close/>
                </a:path>
                <a:path w="348615" h="111760">
                  <a:moveTo>
                    <a:pt x="321233" y="110020"/>
                  </a:moveTo>
                  <a:lnTo>
                    <a:pt x="319290" y="100444"/>
                  </a:lnTo>
                  <a:lnTo>
                    <a:pt x="318300" y="95554"/>
                  </a:lnTo>
                  <a:lnTo>
                    <a:pt x="314871" y="78613"/>
                  </a:lnTo>
                  <a:lnTo>
                    <a:pt x="312889" y="68795"/>
                  </a:lnTo>
                  <a:lnTo>
                    <a:pt x="311772" y="68795"/>
                  </a:lnTo>
                  <a:lnTo>
                    <a:pt x="311772" y="95554"/>
                  </a:lnTo>
                  <a:lnTo>
                    <a:pt x="306247" y="95554"/>
                  </a:lnTo>
                  <a:lnTo>
                    <a:pt x="309016" y="78613"/>
                  </a:lnTo>
                  <a:lnTo>
                    <a:pt x="311772" y="95554"/>
                  </a:lnTo>
                  <a:lnTo>
                    <a:pt x="311772" y="68795"/>
                  </a:lnTo>
                  <a:lnTo>
                    <a:pt x="305054" y="68795"/>
                  </a:lnTo>
                  <a:lnTo>
                    <a:pt x="296672" y="110020"/>
                  </a:lnTo>
                  <a:lnTo>
                    <a:pt x="303758" y="110020"/>
                  </a:lnTo>
                  <a:lnTo>
                    <a:pt x="305447" y="100444"/>
                  </a:lnTo>
                  <a:lnTo>
                    <a:pt x="312585" y="100444"/>
                  </a:lnTo>
                  <a:lnTo>
                    <a:pt x="314248" y="110020"/>
                  </a:lnTo>
                  <a:lnTo>
                    <a:pt x="321233" y="110020"/>
                  </a:lnTo>
                  <a:close/>
                </a:path>
                <a:path w="348615" h="111760">
                  <a:moveTo>
                    <a:pt x="348335" y="110007"/>
                  </a:moveTo>
                  <a:lnTo>
                    <a:pt x="343027" y="91186"/>
                  </a:lnTo>
                  <a:lnTo>
                    <a:pt x="342607" y="89700"/>
                  </a:lnTo>
                  <a:lnTo>
                    <a:pt x="344385" y="88950"/>
                  </a:lnTo>
                  <a:lnTo>
                    <a:pt x="345655" y="87757"/>
                  </a:lnTo>
                  <a:lnTo>
                    <a:pt x="346303" y="86385"/>
                  </a:lnTo>
                  <a:lnTo>
                    <a:pt x="347205" y="84480"/>
                  </a:lnTo>
                  <a:lnTo>
                    <a:pt x="347573" y="82410"/>
                  </a:lnTo>
                  <a:lnTo>
                    <a:pt x="347586" y="77711"/>
                  </a:lnTo>
                  <a:lnTo>
                    <a:pt x="347294" y="75946"/>
                  </a:lnTo>
                  <a:lnTo>
                    <a:pt x="346494" y="73952"/>
                  </a:lnTo>
                  <a:lnTo>
                    <a:pt x="346151" y="73088"/>
                  </a:lnTo>
                  <a:lnTo>
                    <a:pt x="345287" y="71945"/>
                  </a:lnTo>
                  <a:lnTo>
                    <a:pt x="342988" y="70269"/>
                  </a:lnTo>
                  <a:lnTo>
                    <a:pt x="341630" y="69684"/>
                  </a:lnTo>
                  <a:lnTo>
                    <a:pt x="340499" y="69430"/>
                  </a:lnTo>
                  <a:lnTo>
                    <a:pt x="340499" y="82410"/>
                  </a:lnTo>
                  <a:lnTo>
                    <a:pt x="340029" y="84023"/>
                  </a:lnTo>
                  <a:lnTo>
                    <a:pt x="338150" y="85915"/>
                  </a:lnTo>
                  <a:lnTo>
                    <a:pt x="336575" y="86385"/>
                  </a:lnTo>
                  <a:lnTo>
                    <a:pt x="332536" y="86385"/>
                  </a:lnTo>
                  <a:lnTo>
                    <a:pt x="332536" y="73952"/>
                  </a:lnTo>
                  <a:lnTo>
                    <a:pt x="336969" y="73952"/>
                  </a:lnTo>
                  <a:lnTo>
                    <a:pt x="338467" y="74434"/>
                  </a:lnTo>
                  <a:lnTo>
                    <a:pt x="340093" y="76339"/>
                  </a:lnTo>
                  <a:lnTo>
                    <a:pt x="340448" y="77711"/>
                  </a:lnTo>
                  <a:lnTo>
                    <a:pt x="340499" y="82410"/>
                  </a:lnTo>
                  <a:lnTo>
                    <a:pt x="340499" y="69430"/>
                  </a:lnTo>
                  <a:lnTo>
                    <a:pt x="338518" y="68961"/>
                  </a:lnTo>
                  <a:lnTo>
                    <a:pt x="336651" y="68783"/>
                  </a:lnTo>
                  <a:lnTo>
                    <a:pt x="325031" y="68783"/>
                  </a:lnTo>
                  <a:lnTo>
                    <a:pt x="325031" y="110007"/>
                  </a:lnTo>
                  <a:lnTo>
                    <a:pt x="332536" y="110007"/>
                  </a:lnTo>
                  <a:lnTo>
                    <a:pt x="332536" y="91186"/>
                  </a:lnTo>
                  <a:lnTo>
                    <a:pt x="335876" y="91186"/>
                  </a:lnTo>
                  <a:lnTo>
                    <a:pt x="340791" y="110007"/>
                  </a:lnTo>
                  <a:lnTo>
                    <a:pt x="348335" y="110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6132" y="3882952"/>
              <a:ext cx="96100" cy="8935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71138" y="3770710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69" h="267335">
                  <a:moveTo>
                    <a:pt x="289966" y="0"/>
                  </a:moveTo>
                  <a:lnTo>
                    <a:pt x="284581" y="406"/>
                  </a:lnTo>
                  <a:lnTo>
                    <a:pt x="282295" y="2247"/>
                  </a:lnTo>
                  <a:lnTo>
                    <a:pt x="213207" y="231724"/>
                  </a:lnTo>
                  <a:lnTo>
                    <a:pt x="193992" y="119811"/>
                  </a:lnTo>
                  <a:lnTo>
                    <a:pt x="191833" y="117665"/>
                  </a:lnTo>
                  <a:lnTo>
                    <a:pt x="186321" y="116763"/>
                  </a:lnTo>
                  <a:lnTo>
                    <a:pt x="183591" y="118097"/>
                  </a:lnTo>
                  <a:lnTo>
                    <a:pt x="152031" y="176618"/>
                  </a:lnTo>
                  <a:lnTo>
                    <a:pt x="138201" y="79933"/>
                  </a:lnTo>
                  <a:lnTo>
                    <a:pt x="135928" y="77673"/>
                  </a:lnTo>
                  <a:lnTo>
                    <a:pt x="130149" y="76873"/>
                  </a:lnTo>
                  <a:lnTo>
                    <a:pt x="127342" y="78422"/>
                  </a:lnTo>
                  <a:lnTo>
                    <a:pt x="94843" y="151434"/>
                  </a:lnTo>
                  <a:lnTo>
                    <a:pt x="2933" y="151434"/>
                  </a:lnTo>
                  <a:lnTo>
                    <a:pt x="0" y="154368"/>
                  </a:lnTo>
                  <a:lnTo>
                    <a:pt x="0" y="161594"/>
                  </a:lnTo>
                  <a:lnTo>
                    <a:pt x="2933" y="164515"/>
                  </a:lnTo>
                  <a:lnTo>
                    <a:pt x="101676" y="164515"/>
                  </a:lnTo>
                  <a:lnTo>
                    <a:pt x="104012" y="163004"/>
                  </a:lnTo>
                  <a:lnTo>
                    <a:pt x="128866" y="107162"/>
                  </a:lnTo>
                  <a:lnTo>
                    <a:pt x="142290" y="200913"/>
                  </a:lnTo>
                  <a:lnTo>
                    <a:pt x="144437" y="203136"/>
                  </a:lnTo>
                  <a:lnTo>
                    <a:pt x="149974" y="204127"/>
                  </a:lnTo>
                  <a:lnTo>
                    <a:pt x="152780" y="202780"/>
                  </a:lnTo>
                  <a:lnTo>
                    <a:pt x="184784" y="143459"/>
                  </a:lnTo>
                  <a:lnTo>
                    <a:pt x="205536" y="264312"/>
                  </a:lnTo>
                  <a:lnTo>
                    <a:pt x="208025" y="266560"/>
                  </a:lnTo>
                  <a:lnTo>
                    <a:pt x="211467" y="266763"/>
                  </a:lnTo>
                  <a:lnTo>
                    <a:pt x="214337" y="266763"/>
                  </a:lnTo>
                  <a:lnTo>
                    <a:pt x="216890" y="264883"/>
                  </a:lnTo>
                  <a:lnTo>
                    <a:pt x="289191" y="24714"/>
                  </a:lnTo>
                  <a:lnTo>
                    <a:pt x="319392" y="87325"/>
                  </a:lnTo>
                  <a:lnTo>
                    <a:pt x="323316" y="88684"/>
                  </a:lnTo>
                  <a:lnTo>
                    <a:pt x="329819" y="85547"/>
                  </a:lnTo>
                  <a:lnTo>
                    <a:pt x="331190" y="81648"/>
                  </a:lnTo>
                  <a:lnTo>
                    <a:pt x="292506" y="1447"/>
                  </a:lnTo>
                  <a:lnTo>
                    <a:pt x="2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3105" y="3559276"/>
            <a:ext cx="565785" cy="56578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61114" y="3559276"/>
            <a:ext cx="565785" cy="5657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87765" y="3559276"/>
            <a:ext cx="565785" cy="56578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42437" y="3559276"/>
            <a:ext cx="565785" cy="56578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15786" y="3559276"/>
            <a:ext cx="565784" cy="5657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06444" y="3559280"/>
            <a:ext cx="565785" cy="56578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27300" y="669205"/>
            <a:ext cx="4514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4.13.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Fomento,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Prevención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Incendios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34">
            <a:extLst>
              <a:ext uri="{FF2B5EF4-FFF2-40B4-BE49-F238E27FC236}">
                <a16:creationId xmlns:a16="http://schemas.microsoft.com/office/drawing/2014/main" xmlns="" id="{CA7D580B-F7D2-B446-8E50-EF32F34AE950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49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047" y="669205"/>
            <a:ext cx="36023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4.14.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 de Medio Rural y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Agraria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4" y="92748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34360"/>
              </p:ext>
            </p:extLst>
          </p:nvPr>
        </p:nvGraphicFramePr>
        <p:xfrm>
          <a:off x="540000" y="933831"/>
          <a:ext cx="6480173" cy="3772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4.806.950,00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24154" marR="215900" indent="-6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GANADERÍA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SANIDAD</a:t>
                      </a:r>
                      <a:r>
                        <a:rPr sz="800" b="1" i="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6575" marR="45720" indent="-4838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reestruc.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mejora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145.170.390,00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29895" marR="194945" indent="-2235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AGRICULTURA, AGROIND.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DESARROLLO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RURAL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26.829.910,00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915" marR="45720" indent="-5365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reestruc.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mejora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agrícola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15.458.234,00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5485" marR="66675" indent="-6305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 forestal y mejora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estructura 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31.939.178,00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42595" marR="177800" indent="-2565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PLANIFICACIÓN 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Vida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Silvestre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15.777.629,00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PESCA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MARÍTIMA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314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0" marR="84455" indent="-256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y Mejora de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las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Producciones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Pesqueras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14.479.887,00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254.462.178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0391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solidFill>
                      <a:srgbClr val="EDE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1404" y="4029633"/>
            <a:ext cx="565785" cy="56578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5356" y="4029633"/>
            <a:ext cx="565785" cy="56578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2320" y="4029633"/>
            <a:ext cx="565785" cy="56578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8380" y="4029633"/>
            <a:ext cx="565785" cy="56578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09296" y="4029633"/>
            <a:ext cx="565784" cy="56578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74428" y="4029633"/>
            <a:ext cx="565785" cy="5657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80489" y="4030269"/>
            <a:ext cx="565785" cy="5645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27465" y="4029633"/>
            <a:ext cx="565785" cy="565785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86549" y="4030269"/>
            <a:ext cx="565785" cy="564515"/>
            <a:chOff x="586549" y="4030269"/>
            <a:chExt cx="565785" cy="564515"/>
          </a:xfrm>
        </p:grpSpPr>
        <p:sp>
          <p:nvSpPr>
            <p:cNvPr id="18" name="object 18"/>
            <p:cNvSpPr/>
            <p:nvPr/>
          </p:nvSpPr>
          <p:spPr>
            <a:xfrm>
              <a:off x="586549" y="4030269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4"/>
                  </a:lnTo>
                  <a:lnTo>
                    <a:pt x="565785" y="564514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D6A1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2167" y="4076890"/>
              <a:ext cx="382905" cy="445770"/>
            </a:xfrm>
            <a:custGeom>
              <a:avLst/>
              <a:gdLst/>
              <a:ahLst/>
              <a:cxnLst/>
              <a:rect l="l" t="t" r="r" b="b"/>
              <a:pathLst>
                <a:path w="382905" h="445770">
                  <a:moveTo>
                    <a:pt x="57937" y="19304"/>
                  </a:moveTo>
                  <a:lnTo>
                    <a:pt x="55524" y="12319"/>
                  </a:lnTo>
                  <a:lnTo>
                    <a:pt x="45834" y="2463"/>
                  </a:lnTo>
                  <a:lnTo>
                    <a:pt x="38760" y="0"/>
                  </a:lnTo>
                  <a:lnTo>
                    <a:pt x="19316" y="0"/>
                  </a:lnTo>
                  <a:lnTo>
                    <a:pt x="11874" y="2946"/>
                  </a:lnTo>
                  <a:lnTo>
                    <a:pt x="2374" y="14757"/>
                  </a:lnTo>
                  <a:lnTo>
                    <a:pt x="0" y="22771"/>
                  </a:lnTo>
                  <a:lnTo>
                    <a:pt x="0" y="38214"/>
                  </a:lnTo>
                  <a:lnTo>
                    <a:pt x="19977" y="38214"/>
                  </a:lnTo>
                  <a:lnTo>
                    <a:pt x="19977" y="28321"/>
                  </a:lnTo>
                  <a:lnTo>
                    <a:pt x="20688" y="24409"/>
                  </a:lnTo>
                  <a:lnTo>
                    <a:pt x="23533" y="18732"/>
                  </a:lnTo>
                  <a:lnTo>
                    <a:pt x="26111" y="17310"/>
                  </a:lnTo>
                  <a:lnTo>
                    <a:pt x="32321" y="17310"/>
                  </a:lnTo>
                  <a:lnTo>
                    <a:pt x="34226" y="18224"/>
                  </a:lnTo>
                  <a:lnTo>
                    <a:pt x="36893" y="21856"/>
                  </a:lnTo>
                  <a:lnTo>
                    <a:pt x="37553" y="24498"/>
                  </a:lnTo>
                  <a:lnTo>
                    <a:pt x="37553" y="32054"/>
                  </a:lnTo>
                  <a:lnTo>
                    <a:pt x="36766" y="35801"/>
                  </a:lnTo>
                  <a:lnTo>
                    <a:pt x="33566" y="42633"/>
                  </a:lnTo>
                  <a:lnTo>
                    <a:pt x="31076" y="46875"/>
                  </a:lnTo>
                  <a:lnTo>
                    <a:pt x="0" y="94691"/>
                  </a:lnTo>
                  <a:lnTo>
                    <a:pt x="0" y="109207"/>
                  </a:lnTo>
                  <a:lnTo>
                    <a:pt x="55143" y="109207"/>
                  </a:lnTo>
                  <a:lnTo>
                    <a:pt x="55143" y="92964"/>
                  </a:lnTo>
                  <a:lnTo>
                    <a:pt x="23050" y="92964"/>
                  </a:lnTo>
                  <a:lnTo>
                    <a:pt x="47371" y="56553"/>
                  </a:lnTo>
                  <a:lnTo>
                    <a:pt x="53365" y="46837"/>
                  </a:lnTo>
                  <a:lnTo>
                    <a:pt x="54825" y="43599"/>
                  </a:lnTo>
                  <a:lnTo>
                    <a:pt x="57315" y="36309"/>
                  </a:lnTo>
                  <a:lnTo>
                    <a:pt x="57937" y="32448"/>
                  </a:lnTo>
                  <a:lnTo>
                    <a:pt x="57937" y="19304"/>
                  </a:lnTo>
                  <a:close/>
                </a:path>
                <a:path w="382905" h="445770">
                  <a:moveTo>
                    <a:pt x="125437" y="78193"/>
                  </a:moveTo>
                  <a:lnTo>
                    <a:pt x="116357" y="68186"/>
                  </a:lnTo>
                  <a:lnTo>
                    <a:pt x="112509" y="68186"/>
                  </a:lnTo>
                  <a:lnTo>
                    <a:pt x="102565" y="80365"/>
                  </a:lnTo>
                  <a:lnTo>
                    <a:pt x="102565" y="98221"/>
                  </a:lnTo>
                  <a:lnTo>
                    <a:pt x="112522" y="110375"/>
                  </a:lnTo>
                  <a:lnTo>
                    <a:pt x="114300" y="110375"/>
                  </a:lnTo>
                  <a:lnTo>
                    <a:pt x="116001" y="110375"/>
                  </a:lnTo>
                  <a:lnTo>
                    <a:pt x="125437" y="99339"/>
                  </a:lnTo>
                  <a:lnTo>
                    <a:pt x="125437" y="94411"/>
                  </a:lnTo>
                  <a:lnTo>
                    <a:pt x="118211" y="94411"/>
                  </a:lnTo>
                  <a:lnTo>
                    <a:pt x="118211" y="98094"/>
                  </a:lnTo>
                  <a:lnTo>
                    <a:pt x="117983" y="102019"/>
                  </a:lnTo>
                  <a:lnTo>
                    <a:pt x="112763" y="104800"/>
                  </a:lnTo>
                  <a:lnTo>
                    <a:pt x="111683" y="104292"/>
                  </a:lnTo>
                  <a:lnTo>
                    <a:pt x="110477" y="102235"/>
                  </a:lnTo>
                  <a:lnTo>
                    <a:pt x="110172" y="100520"/>
                  </a:lnTo>
                  <a:lnTo>
                    <a:pt x="110172" y="80632"/>
                  </a:lnTo>
                  <a:lnTo>
                    <a:pt x="113690" y="73723"/>
                  </a:lnTo>
                  <a:lnTo>
                    <a:pt x="116395" y="73825"/>
                  </a:lnTo>
                  <a:lnTo>
                    <a:pt x="117449" y="74574"/>
                  </a:lnTo>
                  <a:lnTo>
                    <a:pt x="118097" y="76682"/>
                  </a:lnTo>
                  <a:lnTo>
                    <a:pt x="118211" y="78054"/>
                  </a:lnTo>
                  <a:lnTo>
                    <a:pt x="118211" y="83616"/>
                  </a:lnTo>
                  <a:lnTo>
                    <a:pt x="125437" y="83616"/>
                  </a:lnTo>
                  <a:lnTo>
                    <a:pt x="125437" y="78193"/>
                  </a:lnTo>
                  <a:close/>
                </a:path>
                <a:path w="382905" h="445770">
                  <a:moveTo>
                    <a:pt x="126707" y="1270"/>
                  </a:moveTo>
                  <a:lnTo>
                    <a:pt x="119202" y="1270"/>
                  </a:lnTo>
                  <a:lnTo>
                    <a:pt x="119202" y="18503"/>
                  </a:lnTo>
                  <a:lnTo>
                    <a:pt x="110820" y="18503"/>
                  </a:lnTo>
                  <a:lnTo>
                    <a:pt x="110820" y="1270"/>
                  </a:lnTo>
                  <a:lnTo>
                    <a:pt x="103314" y="1270"/>
                  </a:lnTo>
                  <a:lnTo>
                    <a:pt x="103314" y="42494"/>
                  </a:lnTo>
                  <a:lnTo>
                    <a:pt x="110820" y="42494"/>
                  </a:lnTo>
                  <a:lnTo>
                    <a:pt x="110820" y="23850"/>
                  </a:lnTo>
                  <a:lnTo>
                    <a:pt x="119202" y="23850"/>
                  </a:lnTo>
                  <a:lnTo>
                    <a:pt x="119202" y="42494"/>
                  </a:lnTo>
                  <a:lnTo>
                    <a:pt x="126707" y="42494"/>
                  </a:lnTo>
                  <a:lnTo>
                    <a:pt x="126707" y="1270"/>
                  </a:lnTo>
                  <a:close/>
                </a:path>
                <a:path w="382905" h="445770">
                  <a:moveTo>
                    <a:pt x="147777" y="104686"/>
                  </a:moveTo>
                  <a:lnTo>
                    <a:pt x="137896" y="104686"/>
                  </a:lnTo>
                  <a:lnTo>
                    <a:pt x="137896" y="91084"/>
                  </a:lnTo>
                  <a:lnTo>
                    <a:pt x="145605" y="91084"/>
                  </a:lnTo>
                  <a:lnTo>
                    <a:pt x="145605" y="85788"/>
                  </a:lnTo>
                  <a:lnTo>
                    <a:pt x="137896" y="85788"/>
                  </a:lnTo>
                  <a:lnTo>
                    <a:pt x="137896" y="73952"/>
                  </a:lnTo>
                  <a:lnTo>
                    <a:pt x="147650" y="73952"/>
                  </a:lnTo>
                  <a:lnTo>
                    <a:pt x="147650" y="68656"/>
                  </a:lnTo>
                  <a:lnTo>
                    <a:pt x="130390" y="68656"/>
                  </a:lnTo>
                  <a:lnTo>
                    <a:pt x="130390" y="109880"/>
                  </a:lnTo>
                  <a:lnTo>
                    <a:pt x="147777" y="109880"/>
                  </a:lnTo>
                  <a:lnTo>
                    <a:pt x="147777" y="104686"/>
                  </a:lnTo>
                  <a:close/>
                </a:path>
                <a:path w="382905" h="445770">
                  <a:moveTo>
                    <a:pt x="155117" y="42494"/>
                  </a:moveTo>
                  <a:lnTo>
                    <a:pt x="153187" y="32931"/>
                  </a:lnTo>
                  <a:lnTo>
                    <a:pt x="152196" y="28028"/>
                  </a:lnTo>
                  <a:lnTo>
                    <a:pt x="148767" y="11087"/>
                  </a:lnTo>
                  <a:lnTo>
                    <a:pt x="146773" y="1270"/>
                  </a:lnTo>
                  <a:lnTo>
                    <a:pt x="145656" y="1270"/>
                  </a:lnTo>
                  <a:lnTo>
                    <a:pt x="145656" y="28028"/>
                  </a:lnTo>
                  <a:lnTo>
                    <a:pt x="140131" y="28028"/>
                  </a:lnTo>
                  <a:lnTo>
                    <a:pt x="142900" y="11087"/>
                  </a:lnTo>
                  <a:lnTo>
                    <a:pt x="145656" y="28028"/>
                  </a:lnTo>
                  <a:lnTo>
                    <a:pt x="145656" y="1270"/>
                  </a:lnTo>
                  <a:lnTo>
                    <a:pt x="138938" y="1270"/>
                  </a:lnTo>
                  <a:lnTo>
                    <a:pt x="130556" y="42494"/>
                  </a:lnTo>
                  <a:lnTo>
                    <a:pt x="137642" y="42494"/>
                  </a:lnTo>
                  <a:lnTo>
                    <a:pt x="139331" y="32931"/>
                  </a:lnTo>
                  <a:lnTo>
                    <a:pt x="146469" y="32931"/>
                  </a:lnTo>
                  <a:lnTo>
                    <a:pt x="148145" y="42494"/>
                  </a:lnTo>
                  <a:lnTo>
                    <a:pt x="155117" y="42494"/>
                  </a:lnTo>
                  <a:close/>
                </a:path>
                <a:path w="382905" h="445770">
                  <a:moveTo>
                    <a:pt x="175145" y="109867"/>
                  </a:moveTo>
                  <a:lnTo>
                    <a:pt x="169837" y="91046"/>
                  </a:lnTo>
                  <a:lnTo>
                    <a:pt x="169418" y="89560"/>
                  </a:lnTo>
                  <a:lnTo>
                    <a:pt x="171196" y="88811"/>
                  </a:lnTo>
                  <a:lnTo>
                    <a:pt x="172466" y="87617"/>
                  </a:lnTo>
                  <a:lnTo>
                    <a:pt x="173113" y="86245"/>
                  </a:lnTo>
                  <a:lnTo>
                    <a:pt x="174015" y="84340"/>
                  </a:lnTo>
                  <a:lnTo>
                    <a:pt x="174383" y="82270"/>
                  </a:lnTo>
                  <a:lnTo>
                    <a:pt x="174396" y="77571"/>
                  </a:lnTo>
                  <a:lnTo>
                    <a:pt x="174104" y="75806"/>
                  </a:lnTo>
                  <a:lnTo>
                    <a:pt x="173304" y="73812"/>
                  </a:lnTo>
                  <a:lnTo>
                    <a:pt x="172961" y="72948"/>
                  </a:lnTo>
                  <a:lnTo>
                    <a:pt x="172097" y="71805"/>
                  </a:lnTo>
                  <a:lnTo>
                    <a:pt x="169799" y="70129"/>
                  </a:lnTo>
                  <a:lnTo>
                    <a:pt x="168440" y="69545"/>
                  </a:lnTo>
                  <a:lnTo>
                    <a:pt x="167309" y="69291"/>
                  </a:lnTo>
                  <a:lnTo>
                    <a:pt x="167309" y="82270"/>
                  </a:lnTo>
                  <a:lnTo>
                    <a:pt x="166839" y="83883"/>
                  </a:lnTo>
                  <a:lnTo>
                    <a:pt x="164960" y="85775"/>
                  </a:lnTo>
                  <a:lnTo>
                    <a:pt x="163385" y="86245"/>
                  </a:lnTo>
                  <a:lnTo>
                    <a:pt x="159346" y="86245"/>
                  </a:lnTo>
                  <a:lnTo>
                    <a:pt x="159346" y="73812"/>
                  </a:lnTo>
                  <a:lnTo>
                    <a:pt x="163779" y="73812"/>
                  </a:lnTo>
                  <a:lnTo>
                    <a:pt x="165277" y="74295"/>
                  </a:lnTo>
                  <a:lnTo>
                    <a:pt x="166903" y="76200"/>
                  </a:lnTo>
                  <a:lnTo>
                    <a:pt x="167259" y="77571"/>
                  </a:lnTo>
                  <a:lnTo>
                    <a:pt x="167309" y="82270"/>
                  </a:lnTo>
                  <a:lnTo>
                    <a:pt x="167309" y="69291"/>
                  </a:lnTo>
                  <a:lnTo>
                    <a:pt x="165328" y="68821"/>
                  </a:lnTo>
                  <a:lnTo>
                    <a:pt x="163461" y="68643"/>
                  </a:lnTo>
                  <a:lnTo>
                    <a:pt x="151841" y="68643"/>
                  </a:lnTo>
                  <a:lnTo>
                    <a:pt x="151841" y="109867"/>
                  </a:lnTo>
                  <a:lnTo>
                    <a:pt x="159346" y="109867"/>
                  </a:lnTo>
                  <a:lnTo>
                    <a:pt x="159346" y="91046"/>
                  </a:lnTo>
                  <a:lnTo>
                    <a:pt x="162687" y="91046"/>
                  </a:lnTo>
                  <a:lnTo>
                    <a:pt x="167601" y="109867"/>
                  </a:lnTo>
                  <a:lnTo>
                    <a:pt x="175145" y="109867"/>
                  </a:lnTo>
                  <a:close/>
                </a:path>
                <a:path w="382905" h="445770">
                  <a:moveTo>
                    <a:pt x="187566" y="42494"/>
                  </a:moveTo>
                  <a:lnTo>
                    <a:pt x="186880" y="1270"/>
                  </a:lnTo>
                  <a:lnTo>
                    <a:pt x="179336" y="1270"/>
                  </a:lnTo>
                  <a:lnTo>
                    <a:pt x="173202" y="30238"/>
                  </a:lnTo>
                  <a:lnTo>
                    <a:pt x="167233" y="1270"/>
                  </a:lnTo>
                  <a:lnTo>
                    <a:pt x="159524" y="1270"/>
                  </a:lnTo>
                  <a:lnTo>
                    <a:pt x="158851" y="42494"/>
                  </a:lnTo>
                  <a:lnTo>
                    <a:pt x="164592" y="42494"/>
                  </a:lnTo>
                  <a:lnTo>
                    <a:pt x="165036" y="13995"/>
                  </a:lnTo>
                  <a:lnTo>
                    <a:pt x="171056" y="42494"/>
                  </a:lnTo>
                  <a:lnTo>
                    <a:pt x="175463" y="42494"/>
                  </a:lnTo>
                  <a:lnTo>
                    <a:pt x="181406" y="14097"/>
                  </a:lnTo>
                  <a:lnTo>
                    <a:pt x="181902" y="42494"/>
                  </a:lnTo>
                  <a:lnTo>
                    <a:pt x="187566" y="42494"/>
                  </a:lnTo>
                  <a:close/>
                </a:path>
                <a:path w="382905" h="445770">
                  <a:moveTo>
                    <a:pt x="202933" y="77190"/>
                  </a:moveTo>
                  <a:lnTo>
                    <a:pt x="202018" y="73863"/>
                  </a:lnTo>
                  <a:lnTo>
                    <a:pt x="201904" y="73723"/>
                  </a:lnTo>
                  <a:lnTo>
                    <a:pt x="198310" y="69316"/>
                  </a:lnTo>
                  <a:lnTo>
                    <a:pt x="195275" y="68186"/>
                  </a:lnTo>
                  <a:lnTo>
                    <a:pt x="195275" y="100012"/>
                  </a:lnTo>
                  <a:lnTo>
                    <a:pt x="195160" y="101142"/>
                  </a:lnTo>
                  <a:lnTo>
                    <a:pt x="191770" y="104800"/>
                  </a:lnTo>
                  <a:lnTo>
                    <a:pt x="190322" y="104800"/>
                  </a:lnTo>
                  <a:lnTo>
                    <a:pt x="186829" y="100012"/>
                  </a:lnTo>
                  <a:lnTo>
                    <a:pt x="186918" y="77495"/>
                  </a:lnTo>
                  <a:lnTo>
                    <a:pt x="190157" y="73723"/>
                  </a:lnTo>
                  <a:lnTo>
                    <a:pt x="191947" y="73723"/>
                  </a:lnTo>
                  <a:lnTo>
                    <a:pt x="195275" y="100012"/>
                  </a:lnTo>
                  <a:lnTo>
                    <a:pt x="195275" y="68186"/>
                  </a:lnTo>
                  <a:lnTo>
                    <a:pt x="188874" y="68186"/>
                  </a:lnTo>
                  <a:lnTo>
                    <a:pt x="187020" y="68478"/>
                  </a:lnTo>
                  <a:lnTo>
                    <a:pt x="179285" y="101701"/>
                  </a:lnTo>
                  <a:lnTo>
                    <a:pt x="180047" y="104482"/>
                  </a:lnTo>
                  <a:lnTo>
                    <a:pt x="180136" y="104698"/>
                  </a:lnTo>
                  <a:lnTo>
                    <a:pt x="183756" y="109220"/>
                  </a:lnTo>
                  <a:lnTo>
                    <a:pt x="186804" y="110375"/>
                  </a:lnTo>
                  <a:lnTo>
                    <a:pt x="193205" y="110375"/>
                  </a:lnTo>
                  <a:lnTo>
                    <a:pt x="201549" y="104800"/>
                  </a:lnTo>
                  <a:lnTo>
                    <a:pt x="201803" y="104267"/>
                  </a:lnTo>
                  <a:lnTo>
                    <a:pt x="201904" y="103987"/>
                  </a:lnTo>
                  <a:lnTo>
                    <a:pt x="202717" y="100850"/>
                  </a:lnTo>
                  <a:lnTo>
                    <a:pt x="202806" y="100012"/>
                  </a:lnTo>
                  <a:lnTo>
                    <a:pt x="202933" y="77190"/>
                  </a:lnTo>
                  <a:close/>
                </a:path>
                <a:path w="382905" h="445770">
                  <a:moveTo>
                    <a:pt x="216789" y="27520"/>
                  </a:moveTo>
                  <a:lnTo>
                    <a:pt x="216179" y="25184"/>
                  </a:lnTo>
                  <a:lnTo>
                    <a:pt x="214871" y="23368"/>
                  </a:lnTo>
                  <a:lnTo>
                    <a:pt x="213779" y="21844"/>
                  </a:lnTo>
                  <a:lnTo>
                    <a:pt x="211963" y="20789"/>
                  </a:lnTo>
                  <a:lnTo>
                    <a:pt x="209626" y="20345"/>
                  </a:lnTo>
                  <a:lnTo>
                    <a:pt x="209626" y="32867"/>
                  </a:lnTo>
                  <a:lnTo>
                    <a:pt x="209194" y="34582"/>
                  </a:lnTo>
                  <a:lnTo>
                    <a:pt x="207467" y="36677"/>
                  </a:lnTo>
                  <a:lnTo>
                    <a:pt x="205917" y="37198"/>
                  </a:lnTo>
                  <a:lnTo>
                    <a:pt x="200914" y="37198"/>
                  </a:lnTo>
                  <a:lnTo>
                    <a:pt x="200914" y="23368"/>
                  </a:lnTo>
                  <a:lnTo>
                    <a:pt x="205574" y="23368"/>
                  </a:lnTo>
                  <a:lnTo>
                    <a:pt x="207200" y="23939"/>
                  </a:lnTo>
                  <a:lnTo>
                    <a:pt x="209130" y="26174"/>
                  </a:lnTo>
                  <a:lnTo>
                    <a:pt x="209499" y="27520"/>
                  </a:lnTo>
                  <a:lnTo>
                    <a:pt x="209626" y="32867"/>
                  </a:lnTo>
                  <a:lnTo>
                    <a:pt x="209626" y="20345"/>
                  </a:lnTo>
                  <a:lnTo>
                    <a:pt x="213550" y="19723"/>
                  </a:lnTo>
                  <a:lnTo>
                    <a:pt x="214718" y="18072"/>
                  </a:lnTo>
                  <a:lnTo>
                    <a:pt x="215569" y="16878"/>
                  </a:lnTo>
                  <a:lnTo>
                    <a:pt x="215607" y="9791"/>
                  </a:lnTo>
                  <a:lnTo>
                    <a:pt x="215328" y="8128"/>
                  </a:lnTo>
                  <a:lnTo>
                    <a:pt x="214680" y="6540"/>
                  </a:lnTo>
                  <a:lnTo>
                    <a:pt x="214198" y="5346"/>
                  </a:lnTo>
                  <a:lnTo>
                    <a:pt x="213372" y="4254"/>
                  </a:lnTo>
                  <a:lnTo>
                    <a:pt x="211162" y="2679"/>
                  </a:lnTo>
                  <a:lnTo>
                    <a:pt x="209905" y="2120"/>
                  </a:lnTo>
                  <a:lnTo>
                    <a:pt x="209042" y="1917"/>
                  </a:lnTo>
                  <a:lnTo>
                    <a:pt x="209042" y="14122"/>
                  </a:lnTo>
                  <a:lnTo>
                    <a:pt x="208635" y="15709"/>
                  </a:lnTo>
                  <a:lnTo>
                    <a:pt x="206971" y="17602"/>
                  </a:lnTo>
                  <a:lnTo>
                    <a:pt x="205460" y="18072"/>
                  </a:lnTo>
                  <a:lnTo>
                    <a:pt x="200914" y="18072"/>
                  </a:lnTo>
                  <a:lnTo>
                    <a:pt x="200914" y="6540"/>
                  </a:lnTo>
                  <a:lnTo>
                    <a:pt x="203263" y="6540"/>
                  </a:lnTo>
                  <a:lnTo>
                    <a:pt x="209042" y="14122"/>
                  </a:lnTo>
                  <a:lnTo>
                    <a:pt x="209042" y="1917"/>
                  </a:lnTo>
                  <a:lnTo>
                    <a:pt x="207073" y="1447"/>
                  </a:lnTo>
                  <a:lnTo>
                    <a:pt x="205409" y="1270"/>
                  </a:lnTo>
                  <a:lnTo>
                    <a:pt x="193408" y="1270"/>
                  </a:lnTo>
                  <a:lnTo>
                    <a:pt x="193408" y="42494"/>
                  </a:lnTo>
                  <a:lnTo>
                    <a:pt x="209016" y="42494"/>
                  </a:lnTo>
                  <a:lnTo>
                    <a:pt x="211899" y="41478"/>
                  </a:lnTo>
                  <a:lnTo>
                    <a:pt x="215849" y="37414"/>
                  </a:lnTo>
                  <a:lnTo>
                    <a:pt x="215925" y="37198"/>
                  </a:lnTo>
                  <a:lnTo>
                    <a:pt x="216776" y="34582"/>
                  </a:lnTo>
                  <a:lnTo>
                    <a:pt x="216789" y="27520"/>
                  </a:lnTo>
                  <a:close/>
                </a:path>
                <a:path w="382905" h="445770">
                  <a:moveTo>
                    <a:pt x="244729" y="42494"/>
                  </a:moveTo>
                  <a:lnTo>
                    <a:pt x="239420" y="23672"/>
                  </a:lnTo>
                  <a:lnTo>
                    <a:pt x="239001" y="22186"/>
                  </a:lnTo>
                  <a:lnTo>
                    <a:pt x="240779" y="21437"/>
                  </a:lnTo>
                  <a:lnTo>
                    <a:pt x="242049" y="20243"/>
                  </a:lnTo>
                  <a:lnTo>
                    <a:pt x="242697" y="18872"/>
                  </a:lnTo>
                  <a:lnTo>
                    <a:pt x="243598" y="16967"/>
                  </a:lnTo>
                  <a:lnTo>
                    <a:pt x="243967" y="14897"/>
                  </a:lnTo>
                  <a:lnTo>
                    <a:pt x="243979" y="10198"/>
                  </a:lnTo>
                  <a:lnTo>
                    <a:pt x="243687" y="8445"/>
                  </a:lnTo>
                  <a:lnTo>
                    <a:pt x="242887" y="6438"/>
                  </a:lnTo>
                  <a:lnTo>
                    <a:pt x="242544" y="5575"/>
                  </a:lnTo>
                  <a:lnTo>
                    <a:pt x="241681" y="4432"/>
                  </a:lnTo>
                  <a:lnTo>
                    <a:pt x="239382" y="2755"/>
                  </a:lnTo>
                  <a:lnTo>
                    <a:pt x="238023" y="2171"/>
                  </a:lnTo>
                  <a:lnTo>
                    <a:pt x="236893" y="1917"/>
                  </a:lnTo>
                  <a:lnTo>
                    <a:pt x="236893" y="14897"/>
                  </a:lnTo>
                  <a:lnTo>
                    <a:pt x="236423" y="16510"/>
                  </a:lnTo>
                  <a:lnTo>
                    <a:pt x="234556" y="18402"/>
                  </a:lnTo>
                  <a:lnTo>
                    <a:pt x="232968" y="18872"/>
                  </a:lnTo>
                  <a:lnTo>
                    <a:pt x="228930" y="18872"/>
                  </a:lnTo>
                  <a:lnTo>
                    <a:pt x="228930" y="6438"/>
                  </a:lnTo>
                  <a:lnTo>
                    <a:pt x="233362" y="6438"/>
                  </a:lnTo>
                  <a:lnTo>
                    <a:pt x="234861" y="6921"/>
                  </a:lnTo>
                  <a:lnTo>
                    <a:pt x="236486" y="8826"/>
                  </a:lnTo>
                  <a:lnTo>
                    <a:pt x="236842" y="10198"/>
                  </a:lnTo>
                  <a:lnTo>
                    <a:pt x="236893" y="14897"/>
                  </a:lnTo>
                  <a:lnTo>
                    <a:pt x="236893" y="1917"/>
                  </a:lnTo>
                  <a:lnTo>
                    <a:pt x="234911" y="1447"/>
                  </a:lnTo>
                  <a:lnTo>
                    <a:pt x="233045" y="1270"/>
                  </a:lnTo>
                  <a:lnTo>
                    <a:pt x="221424" y="1270"/>
                  </a:lnTo>
                  <a:lnTo>
                    <a:pt x="221424" y="42494"/>
                  </a:lnTo>
                  <a:lnTo>
                    <a:pt x="228930" y="42494"/>
                  </a:lnTo>
                  <a:lnTo>
                    <a:pt x="228930" y="23672"/>
                  </a:lnTo>
                  <a:lnTo>
                    <a:pt x="232270" y="23672"/>
                  </a:lnTo>
                  <a:lnTo>
                    <a:pt x="237185" y="42494"/>
                  </a:lnTo>
                  <a:lnTo>
                    <a:pt x="244729" y="42494"/>
                  </a:lnTo>
                  <a:close/>
                </a:path>
                <a:path w="382905" h="445770">
                  <a:moveTo>
                    <a:pt x="266801" y="37299"/>
                  </a:moveTo>
                  <a:lnTo>
                    <a:pt x="256921" y="37299"/>
                  </a:lnTo>
                  <a:lnTo>
                    <a:pt x="256921" y="23698"/>
                  </a:lnTo>
                  <a:lnTo>
                    <a:pt x="264629" y="23698"/>
                  </a:lnTo>
                  <a:lnTo>
                    <a:pt x="264629" y="18402"/>
                  </a:lnTo>
                  <a:lnTo>
                    <a:pt x="256921" y="18402"/>
                  </a:lnTo>
                  <a:lnTo>
                    <a:pt x="256921" y="6565"/>
                  </a:lnTo>
                  <a:lnTo>
                    <a:pt x="266674" y="6565"/>
                  </a:lnTo>
                  <a:lnTo>
                    <a:pt x="266674" y="1270"/>
                  </a:lnTo>
                  <a:lnTo>
                    <a:pt x="249415" y="1270"/>
                  </a:lnTo>
                  <a:lnTo>
                    <a:pt x="249415" y="42494"/>
                  </a:lnTo>
                  <a:lnTo>
                    <a:pt x="266801" y="42494"/>
                  </a:lnTo>
                  <a:lnTo>
                    <a:pt x="266801" y="37299"/>
                  </a:lnTo>
                  <a:close/>
                </a:path>
                <a:path w="382905" h="445770">
                  <a:moveTo>
                    <a:pt x="382371" y="317754"/>
                  </a:moveTo>
                  <a:lnTo>
                    <a:pt x="380682" y="316052"/>
                  </a:lnTo>
                  <a:lnTo>
                    <a:pt x="77647" y="316052"/>
                  </a:lnTo>
                  <a:lnTo>
                    <a:pt x="75958" y="317754"/>
                  </a:lnTo>
                  <a:lnTo>
                    <a:pt x="76047" y="320573"/>
                  </a:lnTo>
                  <a:lnTo>
                    <a:pt x="88620" y="358952"/>
                  </a:lnTo>
                  <a:lnTo>
                    <a:pt x="111201" y="391185"/>
                  </a:lnTo>
                  <a:lnTo>
                    <a:pt x="142151" y="416648"/>
                  </a:lnTo>
                  <a:lnTo>
                    <a:pt x="179781" y="433793"/>
                  </a:lnTo>
                  <a:lnTo>
                    <a:pt x="179870" y="444131"/>
                  </a:lnTo>
                  <a:lnTo>
                    <a:pt x="181470" y="445706"/>
                  </a:lnTo>
                  <a:lnTo>
                    <a:pt x="183515" y="445757"/>
                  </a:lnTo>
                  <a:lnTo>
                    <a:pt x="277444" y="445757"/>
                  </a:lnTo>
                  <a:lnTo>
                    <a:pt x="277990" y="445744"/>
                  </a:lnTo>
                  <a:lnTo>
                    <a:pt x="279603" y="445706"/>
                  </a:lnTo>
                  <a:lnTo>
                    <a:pt x="281152" y="444131"/>
                  </a:lnTo>
                  <a:lnTo>
                    <a:pt x="281254" y="432892"/>
                  </a:lnTo>
                  <a:lnTo>
                    <a:pt x="318084" y="415378"/>
                  </a:lnTo>
                  <a:lnTo>
                    <a:pt x="348297" y="389839"/>
                  </a:lnTo>
                  <a:lnTo>
                    <a:pt x="370243" y="357771"/>
                  </a:lnTo>
                  <a:lnTo>
                    <a:pt x="382295" y="320573"/>
                  </a:lnTo>
                  <a:lnTo>
                    <a:pt x="382371" y="3177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825" y="4260372"/>
              <a:ext cx="162536" cy="120181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233512" y="4030269"/>
            <a:ext cx="565785" cy="564515"/>
            <a:chOff x="1233512" y="4030269"/>
            <a:chExt cx="565785" cy="564515"/>
          </a:xfrm>
        </p:grpSpPr>
        <p:sp>
          <p:nvSpPr>
            <p:cNvPr id="22" name="object 22"/>
            <p:cNvSpPr/>
            <p:nvPr/>
          </p:nvSpPr>
          <p:spPr>
            <a:xfrm>
              <a:off x="1233512" y="4030269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4"/>
                  </a:lnTo>
                  <a:lnTo>
                    <a:pt x="565785" y="564514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78343" y="4076751"/>
              <a:ext cx="348615" cy="111760"/>
            </a:xfrm>
            <a:custGeom>
              <a:avLst/>
              <a:gdLst/>
              <a:ahLst/>
              <a:cxnLst/>
              <a:rect l="l" t="t" r="r" b="b"/>
              <a:pathLst>
                <a:path w="348614" h="111760">
                  <a:moveTo>
                    <a:pt x="57937" y="19583"/>
                  </a:moveTo>
                  <a:lnTo>
                    <a:pt x="55410" y="12433"/>
                  </a:lnTo>
                  <a:lnTo>
                    <a:pt x="45288" y="2489"/>
                  </a:lnTo>
                  <a:lnTo>
                    <a:pt x="38100" y="0"/>
                  </a:lnTo>
                  <a:lnTo>
                    <a:pt x="19621" y="0"/>
                  </a:lnTo>
                  <a:lnTo>
                    <a:pt x="12547" y="2578"/>
                  </a:lnTo>
                  <a:lnTo>
                    <a:pt x="2501" y="12877"/>
                  </a:lnTo>
                  <a:lnTo>
                    <a:pt x="0" y="20154"/>
                  </a:lnTo>
                  <a:lnTo>
                    <a:pt x="0" y="35433"/>
                  </a:lnTo>
                  <a:lnTo>
                    <a:pt x="20510" y="35433"/>
                  </a:lnTo>
                  <a:lnTo>
                    <a:pt x="20599" y="25933"/>
                  </a:lnTo>
                  <a:lnTo>
                    <a:pt x="21221" y="22377"/>
                  </a:lnTo>
                  <a:lnTo>
                    <a:pt x="23533" y="17589"/>
                  </a:lnTo>
                  <a:lnTo>
                    <a:pt x="25666" y="16383"/>
                  </a:lnTo>
                  <a:lnTo>
                    <a:pt x="32054" y="16383"/>
                  </a:lnTo>
                  <a:lnTo>
                    <a:pt x="34340" y="17500"/>
                  </a:lnTo>
                  <a:lnTo>
                    <a:pt x="36906" y="21932"/>
                  </a:lnTo>
                  <a:lnTo>
                    <a:pt x="37553" y="25349"/>
                  </a:lnTo>
                  <a:lnTo>
                    <a:pt x="37553" y="35648"/>
                  </a:lnTo>
                  <a:lnTo>
                    <a:pt x="36664" y="39738"/>
                  </a:lnTo>
                  <a:lnTo>
                    <a:pt x="33121" y="44716"/>
                  </a:lnTo>
                  <a:lnTo>
                    <a:pt x="29921" y="45948"/>
                  </a:lnTo>
                  <a:lnTo>
                    <a:pt x="21971" y="45948"/>
                  </a:lnTo>
                  <a:lnTo>
                    <a:pt x="21971" y="60998"/>
                  </a:lnTo>
                  <a:lnTo>
                    <a:pt x="30238" y="61226"/>
                  </a:lnTo>
                  <a:lnTo>
                    <a:pt x="33337" y="62661"/>
                  </a:lnTo>
                  <a:lnTo>
                    <a:pt x="36715" y="68262"/>
                  </a:lnTo>
                  <a:lnTo>
                    <a:pt x="37553" y="72542"/>
                  </a:lnTo>
                  <a:lnTo>
                    <a:pt x="37553" y="83820"/>
                  </a:lnTo>
                  <a:lnTo>
                    <a:pt x="37007" y="87795"/>
                  </a:lnTo>
                  <a:lnTo>
                    <a:pt x="34785" y="92684"/>
                  </a:lnTo>
                  <a:lnTo>
                    <a:pt x="32588" y="93903"/>
                  </a:lnTo>
                  <a:lnTo>
                    <a:pt x="26022" y="93903"/>
                  </a:lnTo>
                  <a:lnTo>
                    <a:pt x="23749" y="92710"/>
                  </a:lnTo>
                  <a:lnTo>
                    <a:pt x="21259" y="87909"/>
                  </a:lnTo>
                  <a:lnTo>
                    <a:pt x="20599" y="83959"/>
                  </a:lnTo>
                  <a:lnTo>
                    <a:pt x="20510" y="74853"/>
                  </a:lnTo>
                  <a:lnTo>
                    <a:pt x="0" y="74853"/>
                  </a:lnTo>
                  <a:lnTo>
                    <a:pt x="0" y="88976"/>
                  </a:lnTo>
                  <a:lnTo>
                    <a:pt x="2260" y="97002"/>
                  </a:lnTo>
                  <a:lnTo>
                    <a:pt x="6794" y="102692"/>
                  </a:lnTo>
                  <a:lnTo>
                    <a:pt x="11315" y="108381"/>
                  </a:lnTo>
                  <a:lnTo>
                    <a:pt x="18732" y="111213"/>
                  </a:lnTo>
                  <a:lnTo>
                    <a:pt x="39065" y="111213"/>
                  </a:lnTo>
                  <a:lnTo>
                    <a:pt x="46393" y="108267"/>
                  </a:lnTo>
                  <a:lnTo>
                    <a:pt x="55626" y="96456"/>
                  </a:lnTo>
                  <a:lnTo>
                    <a:pt x="57937" y="88303"/>
                  </a:lnTo>
                  <a:lnTo>
                    <a:pt x="57937" y="77927"/>
                  </a:lnTo>
                  <a:lnTo>
                    <a:pt x="57073" y="68694"/>
                  </a:lnTo>
                  <a:lnTo>
                    <a:pt x="54508" y="61379"/>
                  </a:lnTo>
                  <a:lnTo>
                    <a:pt x="50215" y="55968"/>
                  </a:lnTo>
                  <a:lnTo>
                    <a:pt x="44221" y="52476"/>
                  </a:lnTo>
                  <a:lnTo>
                    <a:pt x="48221" y="51409"/>
                  </a:lnTo>
                  <a:lnTo>
                    <a:pt x="51498" y="48768"/>
                  </a:lnTo>
                  <a:lnTo>
                    <a:pt x="56654" y="40335"/>
                  </a:lnTo>
                  <a:lnTo>
                    <a:pt x="57937" y="35115"/>
                  </a:lnTo>
                  <a:lnTo>
                    <a:pt x="57937" y="19583"/>
                  </a:lnTo>
                  <a:close/>
                </a:path>
                <a:path w="348614" h="111760">
                  <a:moveTo>
                    <a:pt x="124752" y="31711"/>
                  </a:moveTo>
                  <a:lnTo>
                    <a:pt x="112179" y="15430"/>
                  </a:lnTo>
                  <a:lnTo>
                    <a:pt x="111353" y="14516"/>
                  </a:lnTo>
                  <a:lnTo>
                    <a:pt x="110312" y="12814"/>
                  </a:lnTo>
                  <a:lnTo>
                    <a:pt x="110045" y="11722"/>
                  </a:lnTo>
                  <a:lnTo>
                    <a:pt x="110045" y="9271"/>
                  </a:lnTo>
                  <a:lnTo>
                    <a:pt x="110337" y="8369"/>
                  </a:lnTo>
                  <a:lnTo>
                    <a:pt x="111518" y="7023"/>
                  </a:lnTo>
                  <a:lnTo>
                    <a:pt x="112369" y="6654"/>
                  </a:lnTo>
                  <a:lnTo>
                    <a:pt x="114134" y="6540"/>
                  </a:lnTo>
                  <a:lnTo>
                    <a:pt x="114693" y="6629"/>
                  </a:lnTo>
                  <a:lnTo>
                    <a:pt x="117602" y="13347"/>
                  </a:lnTo>
                  <a:lnTo>
                    <a:pt x="124028" y="12077"/>
                  </a:lnTo>
                  <a:lnTo>
                    <a:pt x="115112" y="927"/>
                  </a:lnTo>
                  <a:lnTo>
                    <a:pt x="110324" y="977"/>
                  </a:lnTo>
                  <a:lnTo>
                    <a:pt x="107746" y="1879"/>
                  </a:lnTo>
                  <a:lnTo>
                    <a:pt x="103987" y="5422"/>
                  </a:lnTo>
                  <a:lnTo>
                    <a:pt x="103035" y="7912"/>
                  </a:lnTo>
                  <a:lnTo>
                    <a:pt x="103035" y="13373"/>
                  </a:lnTo>
                  <a:lnTo>
                    <a:pt x="103428" y="15252"/>
                  </a:lnTo>
                  <a:lnTo>
                    <a:pt x="104978" y="18249"/>
                  </a:lnTo>
                  <a:lnTo>
                    <a:pt x="106172" y="19697"/>
                  </a:lnTo>
                  <a:lnTo>
                    <a:pt x="113182" y="25781"/>
                  </a:lnTo>
                  <a:lnTo>
                    <a:pt x="114973" y="27432"/>
                  </a:lnTo>
                  <a:lnTo>
                    <a:pt x="116065" y="28638"/>
                  </a:lnTo>
                  <a:lnTo>
                    <a:pt x="116547" y="29425"/>
                  </a:lnTo>
                  <a:lnTo>
                    <a:pt x="117373" y="31330"/>
                  </a:lnTo>
                  <a:lnTo>
                    <a:pt x="117576" y="32372"/>
                  </a:lnTo>
                  <a:lnTo>
                    <a:pt x="117576" y="34696"/>
                  </a:lnTo>
                  <a:lnTo>
                    <a:pt x="117309" y="35623"/>
                  </a:lnTo>
                  <a:lnTo>
                    <a:pt x="116205" y="37020"/>
                  </a:lnTo>
                  <a:lnTo>
                    <a:pt x="115354" y="37363"/>
                  </a:lnTo>
                  <a:lnTo>
                    <a:pt x="111252" y="37363"/>
                  </a:lnTo>
                  <a:lnTo>
                    <a:pt x="109689" y="34645"/>
                  </a:lnTo>
                  <a:lnTo>
                    <a:pt x="109524" y="29197"/>
                  </a:lnTo>
                  <a:lnTo>
                    <a:pt x="102997" y="30556"/>
                  </a:lnTo>
                  <a:lnTo>
                    <a:pt x="103352" y="38938"/>
                  </a:lnTo>
                  <a:lnTo>
                    <a:pt x="107162" y="43141"/>
                  </a:lnTo>
                  <a:lnTo>
                    <a:pt x="114427" y="43141"/>
                  </a:lnTo>
                  <a:lnTo>
                    <a:pt x="117513" y="43141"/>
                  </a:lnTo>
                  <a:lnTo>
                    <a:pt x="120002" y="42202"/>
                  </a:lnTo>
                  <a:lnTo>
                    <a:pt x="123799" y="38455"/>
                  </a:lnTo>
                  <a:lnTo>
                    <a:pt x="124752" y="36017"/>
                  </a:lnTo>
                  <a:lnTo>
                    <a:pt x="124752" y="31711"/>
                  </a:lnTo>
                  <a:close/>
                </a:path>
                <a:path w="348614" h="111760">
                  <a:moveTo>
                    <a:pt x="125349" y="68795"/>
                  </a:moveTo>
                  <a:lnTo>
                    <a:pt x="118402" y="68795"/>
                  </a:lnTo>
                  <a:lnTo>
                    <a:pt x="113538" y="85204"/>
                  </a:lnTo>
                  <a:lnTo>
                    <a:pt x="108432" y="68795"/>
                  </a:lnTo>
                  <a:lnTo>
                    <a:pt x="101422" y="68795"/>
                  </a:lnTo>
                  <a:lnTo>
                    <a:pt x="109829" y="94322"/>
                  </a:lnTo>
                  <a:lnTo>
                    <a:pt x="109829" y="110020"/>
                  </a:lnTo>
                  <a:lnTo>
                    <a:pt x="116992" y="110020"/>
                  </a:lnTo>
                  <a:lnTo>
                    <a:pt x="116992" y="94322"/>
                  </a:lnTo>
                  <a:lnTo>
                    <a:pt x="125349" y="68795"/>
                  </a:lnTo>
                  <a:close/>
                </a:path>
                <a:path w="348614" h="111760">
                  <a:moveTo>
                    <a:pt x="151320" y="42633"/>
                  </a:moveTo>
                  <a:lnTo>
                    <a:pt x="149377" y="33070"/>
                  </a:lnTo>
                  <a:lnTo>
                    <a:pt x="148386" y="28168"/>
                  </a:lnTo>
                  <a:lnTo>
                    <a:pt x="144957" y="11226"/>
                  </a:lnTo>
                  <a:lnTo>
                    <a:pt x="142976" y="1409"/>
                  </a:lnTo>
                  <a:lnTo>
                    <a:pt x="141859" y="1409"/>
                  </a:lnTo>
                  <a:lnTo>
                    <a:pt x="141859" y="28168"/>
                  </a:lnTo>
                  <a:lnTo>
                    <a:pt x="136334" y="28168"/>
                  </a:lnTo>
                  <a:lnTo>
                    <a:pt x="139103" y="11226"/>
                  </a:lnTo>
                  <a:lnTo>
                    <a:pt x="141859" y="28168"/>
                  </a:lnTo>
                  <a:lnTo>
                    <a:pt x="141859" y="1409"/>
                  </a:lnTo>
                  <a:lnTo>
                    <a:pt x="135140" y="1409"/>
                  </a:lnTo>
                  <a:lnTo>
                    <a:pt x="126758" y="42633"/>
                  </a:lnTo>
                  <a:lnTo>
                    <a:pt x="133845" y="42633"/>
                  </a:lnTo>
                  <a:lnTo>
                    <a:pt x="135534" y="33070"/>
                  </a:lnTo>
                  <a:lnTo>
                    <a:pt x="142671" y="33070"/>
                  </a:lnTo>
                  <a:lnTo>
                    <a:pt x="144348" y="42633"/>
                  </a:lnTo>
                  <a:lnTo>
                    <a:pt x="151320" y="42633"/>
                  </a:lnTo>
                  <a:close/>
                </a:path>
                <a:path w="348614" h="111760">
                  <a:moveTo>
                    <a:pt x="164236" y="95034"/>
                  </a:moveTo>
                  <a:lnTo>
                    <a:pt x="163626" y="92697"/>
                  </a:lnTo>
                  <a:lnTo>
                    <a:pt x="162318" y="90881"/>
                  </a:lnTo>
                  <a:lnTo>
                    <a:pt x="161226" y="89357"/>
                  </a:lnTo>
                  <a:lnTo>
                    <a:pt x="159410" y="88303"/>
                  </a:lnTo>
                  <a:lnTo>
                    <a:pt x="157073" y="87858"/>
                  </a:lnTo>
                  <a:lnTo>
                    <a:pt x="157073" y="100380"/>
                  </a:lnTo>
                  <a:lnTo>
                    <a:pt x="156641" y="102095"/>
                  </a:lnTo>
                  <a:lnTo>
                    <a:pt x="154914" y="104190"/>
                  </a:lnTo>
                  <a:lnTo>
                    <a:pt x="153365" y="104711"/>
                  </a:lnTo>
                  <a:lnTo>
                    <a:pt x="148361" y="104711"/>
                  </a:lnTo>
                  <a:lnTo>
                    <a:pt x="148361" y="90881"/>
                  </a:lnTo>
                  <a:lnTo>
                    <a:pt x="153022" y="90881"/>
                  </a:lnTo>
                  <a:lnTo>
                    <a:pt x="154647" y="91452"/>
                  </a:lnTo>
                  <a:lnTo>
                    <a:pt x="156578" y="93687"/>
                  </a:lnTo>
                  <a:lnTo>
                    <a:pt x="156946" y="95034"/>
                  </a:lnTo>
                  <a:lnTo>
                    <a:pt x="157073" y="100380"/>
                  </a:lnTo>
                  <a:lnTo>
                    <a:pt x="157073" y="87858"/>
                  </a:lnTo>
                  <a:lnTo>
                    <a:pt x="160997" y="87236"/>
                  </a:lnTo>
                  <a:lnTo>
                    <a:pt x="162166" y="85585"/>
                  </a:lnTo>
                  <a:lnTo>
                    <a:pt x="163017" y="84391"/>
                  </a:lnTo>
                  <a:lnTo>
                    <a:pt x="163042" y="77292"/>
                  </a:lnTo>
                  <a:lnTo>
                    <a:pt x="162775" y="75641"/>
                  </a:lnTo>
                  <a:lnTo>
                    <a:pt x="162128" y="74053"/>
                  </a:lnTo>
                  <a:lnTo>
                    <a:pt x="161658" y="72859"/>
                  </a:lnTo>
                  <a:lnTo>
                    <a:pt x="160820" y="71767"/>
                  </a:lnTo>
                  <a:lnTo>
                    <a:pt x="158610" y="70192"/>
                  </a:lnTo>
                  <a:lnTo>
                    <a:pt x="157353" y="69634"/>
                  </a:lnTo>
                  <a:lnTo>
                    <a:pt x="156489" y="69430"/>
                  </a:lnTo>
                  <a:lnTo>
                    <a:pt x="156489" y="81635"/>
                  </a:lnTo>
                  <a:lnTo>
                    <a:pt x="156083" y="83223"/>
                  </a:lnTo>
                  <a:lnTo>
                    <a:pt x="154419" y="85115"/>
                  </a:lnTo>
                  <a:lnTo>
                    <a:pt x="152908" y="85585"/>
                  </a:lnTo>
                  <a:lnTo>
                    <a:pt x="148361" y="85585"/>
                  </a:lnTo>
                  <a:lnTo>
                    <a:pt x="148361" y="74053"/>
                  </a:lnTo>
                  <a:lnTo>
                    <a:pt x="150723" y="74053"/>
                  </a:lnTo>
                  <a:lnTo>
                    <a:pt x="156489" y="81635"/>
                  </a:lnTo>
                  <a:lnTo>
                    <a:pt x="156489" y="69430"/>
                  </a:lnTo>
                  <a:lnTo>
                    <a:pt x="154520" y="68961"/>
                  </a:lnTo>
                  <a:lnTo>
                    <a:pt x="152857" y="68783"/>
                  </a:lnTo>
                  <a:lnTo>
                    <a:pt x="140855" y="68783"/>
                  </a:lnTo>
                  <a:lnTo>
                    <a:pt x="140855" y="110007"/>
                  </a:lnTo>
                  <a:lnTo>
                    <a:pt x="156476" y="110007"/>
                  </a:lnTo>
                  <a:lnTo>
                    <a:pt x="159346" y="108991"/>
                  </a:lnTo>
                  <a:lnTo>
                    <a:pt x="163296" y="104927"/>
                  </a:lnTo>
                  <a:lnTo>
                    <a:pt x="163360" y="104711"/>
                  </a:lnTo>
                  <a:lnTo>
                    <a:pt x="164223" y="102095"/>
                  </a:lnTo>
                  <a:lnTo>
                    <a:pt x="164236" y="95034"/>
                  </a:lnTo>
                  <a:close/>
                </a:path>
                <a:path w="348614" h="111760">
                  <a:moveTo>
                    <a:pt x="172516" y="37439"/>
                  </a:moveTo>
                  <a:lnTo>
                    <a:pt x="162636" y="37439"/>
                  </a:lnTo>
                  <a:lnTo>
                    <a:pt x="162636" y="1409"/>
                  </a:lnTo>
                  <a:lnTo>
                    <a:pt x="155130" y="1409"/>
                  </a:lnTo>
                  <a:lnTo>
                    <a:pt x="155130" y="42633"/>
                  </a:lnTo>
                  <a:lnTo>
                    <a:pt x="172516" y="42633"/>
                  </a:lnTo>
                  <a:lnTo>
                    <a:pt x="172516" y="37439"/>
                  </a:lnTo>
                  <a:close/>
                </a:path>
                <a:path w="348614" h="111760">
                  <a:moveTo>
                    <a:pt x="176491" y="68795"/>
                  </a:moveTo>
                  <a:lnTo>
                    <a:pt x="169100" y="68795"/>
                  </a:lnTo>
                  <a:lnTo>
                    <a:pt x="169100" y="110007"/>
                  </a:lnTo>
                  <a:lnTo>
                    <a:pt x="176491" y="110007"/>
                  </a:lnTo>
                  <a:lnTo>
                    <a:pt x="176491" y="68795"/>
                  </a:lnTo>
                  <a:close/>
                </a:path>
                <a:path w="348614" h="111760">
                  <a:moveTo>
                    <a:pt x="199072" y="1409"/>
                  </a:moveTo>
                  <a:lnTo>
                    <a:pt x="191795" y="1409"/>
                  </a:lnTo>
                  <a:lnTo>
                    <a:pt x="191795" y="29565"/>
                  </a:lnTo>
                  <a:lnTo>
                    <a:pt x="191693" y="32702"/>
                  </a:lnTo>
                  <a:lnTo>
                    <a:pt x="188277" y="37515"/>
                  </a:lnTo>
                  <a:lnTo>
                    <a:pt x="186753" y="37515"/>
                  </a:lnTo>
                  <a:lnTo>
                    <a:pt x="183184" y="1409"/>
                  </a:lnTo>
                  <a:lnTo>
                    <a:pt x="175907" y="1409"/>
                  </a:lnTo>
                  <a:lnTo>
                    <a:pt x="175907" y="30670"/>
                  </a:lnTo>
                  <a:lnTo>
                    <a:pt x="176009" y="32321"/>
                  </a:lnTo>
                  <a:lnTo>
                    <a:pt x="185674" y="43141"/>
                  </a:lnTo>
                  <a:lnTo>
                    <a:pt x="187515" y="43141"/>
                  </a:lnTo>
                  <a:lnTo>
                    <a:pt x="189344" y="43141"/>
                  </a:lnTo>
                  <a:lnTo>
                    <a:pt x="199072" y="30670"/>
                  </a:lnTo>
                  <a:lnTo>
                    <a:pt x="199072" y="1409"/>
                  </a:lnTo>
                  <a:close/>
                </a:path>
                <a:path w="348614" h="111760">
                  <a:moveTo>
                    <a:pt x="199974" y="104825"/>
                  </a:moveTo>
                  <a:lnTo>
                    <a:pt x="190093" y="104825"/>
                  </a:lnTo>
                  <a:lnTo>
                    <a:pt x="190093" y="91224"/>
                  </a:lnTo>
                  <a:lnTo>
                    <a:pt x="197802" y="91224"/>
                  </a:lnTo>
                  <a:lnTo>
                    <a:pt x="197802" y="85928"/>
                  </a:lnTo>
                  <a:lnTo>
                    <a:pt x="190093" y="85928"/>
                  </a:lnTo>
                  <a:lnTo>
                    <a:pt x="190093" y="74091"/>
                  </a:lnTo>
                  <a:lnTo>
                    <a:pt x="199847" y="74091"/>
                  </a:lnTo>
                  <a:lnTo>
                    <a:pt x="199847" y="68795"/>
                  </a:lnTo>
                  <a:lnTo>
                    <a:pt x="182587" y="68795"/>
                  </a:lnTo>
                  <a:lnTo>
                    <a:pt x="182587" y="110020"/>
                  </a:lnTo>
                  <a:lnTo>
                    <a:pt x="199974" y="110020"/>
                  </a:lnTo>
                  <a:lnTo>
                    <a:pt x="199974" y="104825"/>
                  </a:lnTo>
                  <a:close/>
                </a:path>
                <a:path w="348614" h="111760">
                  <a:moveTo>
                    <a:pt x="225526" y="68795"/>
                  </a:moveTo>
                  <a:lnTo>
                    <a:pt x="219303" y="68795"/>
                  </a:lnTo>
                  <a:lnTo>
                    <a:pt x="219303" y="92138"/>
                  </a:lnTo>
                  <a:lnTo>
                    <a:pt x="209207" y="68795"/>
                  </a:lnTo>
                  <a:lnTo>
                    <a:pt x="204038" y="68795"/>
                  </a:lnTo>
                  <a:lnTo>
                    <a:pt x="204038" y="110020"/>
                  </a:lnTo>
                  <a:lnTo>
                    <a:pt x="210400" y="110020"/>
                  </a:lnTo>
                  <a:lnTo>
                    <a:pt x="210400" y="85483"/>
                  </a:lnTo>
                  <a:lnTo>
                    <a:pt x="220599" y="110020"/>
                  </a:lnTo>
                  <a:lnTo>
                    <a:pt x="225526" y="110020"/>
                  </a:lnTo>
                  <a:lnTo>
                    <a:pt x="225526" y="68795"/>
                  </a:lnTo>
                  <a:close/>
                </a:path>
                <a:path w="348614" h="111760">
                  <a:moveTo>
                    <a:pt x="227330" y="31483"/>
                  </a:moveTo>
                  <a:lnTo>
                    <a:pt x="219659" y="1905"/>
                  </a:lnTo>
                  <a:lnTo>
                    <a:pt x="219659" y="31483"/>
                  </a:lnTo>
                  <a:lnTo>
                    <a:pt x="219506" y="33477"/>
                  </a:lnTo>
                  <a:lnTo>
                    <a:pt x="215061" y="37363"/>
                  </a:lnTo>
                  <a:lnTo>
                    <a:pt x="212178" y="37363"/>
                  </a:lnTo>
                  <a:lnTo>
                    <a:pt x="212178" y="6781"/>
                  </a:lnTo>
                  <a:lnTo>
                    <a:pt x="215087" y="6781"/>
                  </a:lnTo>
                  <a:lnTo>
                    <a:pt x="219659" y="31483"/>
                  </a:lnTo>
                  <a:lnTo>
                    <a:pt x="219659" y="1905"/>
                  </a:lnTo>
                  <a:lnTo>
                    <a:pt x="218833" y="1651"/>
                  </a:lnTo>
                  <a:lnTo>
                    <a:pt x="216750" y="1409"/>
                  </a:lnTo>
                  <a:lnTo>
                    <a:pt x="204673" y="1409"/>
                  </a:lnTo>
                  <a:lnTo>
                    <a:pt x="204673" y="42633"/>
                  </a:lnTo>
                  <a:lnTo>
                    <a:pt x="216954" y="42633"/>
                  </a:lnTo>
                  <a:lnTo>
                    <a:pt x="227114" y="33477"/>
                  </a:lnTo>
                  <a:lnTo>
                    <a:pt x="227330" y="31483"/>
                  </a:lnTo>
                  <a:close/>
                </a:path>
                <a:path w="348614" h="111760">
                  <a:moveTo>
                    <a:pt x="248831" y="104825"/>
                  </a:moveTo>
                  <a:lnTo>
                    <a:pt x="238950" y="104825"/>
                  </a:lnTo>
                  <a:lnTo>
                    <a:pt x="238950" y="91224"/>
                  </a:lnTo>
                  <a:lnTo>
                    <a:pt x="246659" y="91224"/>
                  </a:lnTo>
                  <a:lnTo>
                    <a:pt x="246659" y="85928"/>
                  </a:lnTo>
                  <a:lnTo>
                    <a:pt x="238950" y="85928"/>
                  </a:lnTo>
                  <a:lnTo>
                    <a:pt x="238950" y="74091"/>
                  </a:lnTo>
                  <a:lnTo>
                    <a:pt x="248704" y="74091"/>
                  </a:lnTo>
                  <a:lnTo>
                    <a:pt x="248704" y="68795"/>
                  </a:lnTo>
                  <a:lnTo>
                    <a:pt x="231444" y="68795"/>
                  </a:lnTo>
                  <a:lnTo>
                    <a:pt x="231444" y="110020"/>
                  </a:lnTo>
                  <a:lnTo>
                    <a:pt x="248831" y="110020"/>
                  </a:lnTo>
                  <a:lnTo>
                    <a:pt x="248831" y="104825"/>
                  </a:lnTo>
                  <a:close/>
                </a:path>
                <a:path w="348614" h="111760">
                  <a:moveTo>
                    <a:pt x="273608" y="99085"/>
                  </a:moveTo>
                  <a:lnTo>
                    <a:pt x="261023" y="82804"/>
                  </a:lnTo>
                  <a:lnTo>
                    <a:pt x="260210" y="81889"/>
                  </a:lnTo>
                  <a:lnTo>
                    <a:pt x="259168" y="80187"/>
                  </a:lnTo>
                  <a:lnTo>
                    <a:pt x="258902" y="79095"/>
                  </a:lnTo>
                  <a:lnTo>
                    <a:pt x="258902" y="76644"/>
                  </a:lnTo>
                  <a:lnTo>
                    <a:pt x="259194" y="75742"/>
                  </a:lnTo>
                  <a:lnTo>
                    <a:pt x="260375" y="74396"/>
                  </a:lnTo>
                  <a:lnTo>
                    <a:pt x="261226" y="74028"/>
                  </a:lnTo>
                  <a:lnTo>
                    <a:pt x="262991" y="73914"/>
                  </a:lnTo>
                  <a:lnTo>
                    <a:pt x="263550" y="74002"/>
                  </a:lnTo>
                  <a:lnTo>
                    <a:pt x="266458" y="80721"/>
                  </a:lnTo>
                  <a:lnTo>
                    <a:pt x="272884" y="79463"/>
                  </a:lnTo>
                  <a:lnTo>
                    <a:pt x="263969" y="68300"/>
                  </a:lnTo>
                  <a:lnTo>
                    <a:pt x="259181" y="68351"/>
                  </a:lnTo>
                  <a:lnTo>
                    <a:pt x="256603" y="69265"/>
                  </a:lnTo>
                  <a:lnTo>
                    <a:pt x="252831" y="72809"/>
                  </a:lnTo>
                  <a:lnTo>
                    <a:pt x="251891" y="75298"/>
                  </a:lnTo>
                  <a:lnTo>
                    <a:pt x="251891" y="80746"/>
                  </a:lnTo>
                  <a:lnTo>
                    <a:pt x="252285" y="82626"/>
                  </a:lnTo>
                  <a:lnTo>
                    <a:pt x="253834" y="85623"/>
                  </a:lnTo>
                  <a:lnTo>
                    <a:pt x="255028" y="87071"/>
                  </a:lnTo>
                  <a:lnTo>
                    <a:pt x="262039" y="93154"/>
                  </a:lnTo>
                  <a:lnTo>
                    <a:pt x="263829" y="94805"/>
                  </a:lnTo>
                  <a:lnTo>
                    <a:pt x="264922" y="96012"/>
                  </a:lnTo>
                  <a:lnTo>
                    <a:pt x="265404" y="96799"/>
                  </a:lnTo>
                  <a:lnTo>
                    <a:pt x="266230" y="98704"/>
                  </a:lnTo>
                  <a:lnTo>
                    <a:pt x="266433" y="99745"/>
                  </a:lnTo>
                  <a:lnTo>
                    <a:pt x="266433" y="102069"/>
                  </a:lnTo>
                  <a:lnTo>
                    <a:pt x="266166" y="103009"/>
                  </a:lnTo>
                  <a:lnTo>
                    <a:pt x="265049" y="104394"/>
                  </a:lnTo>
                  <a:lnTo>
                    <a:pt x="264210" y="104749"/>
                  </a:lnTo>
                  <a:lnTo>
                    <a:pt x="260108" y="104749"/>
                  </a:lnTo>
                  <a:lnTo>
                    <a:pt x="258546" y="102019"/>
                  </a:lnTo>
                  <a:lnTo>
                    <a:pt x="258381" y="96570"/>
                  </a:lnTo>
                  <a:lnTo>
                    <a:pt x="251841" y="97942"/>
                  </a:lnTo>
                  <a:lnTo>
                    <a:pt x="252209" y="106324"/>
                  </a:lnTo>
                  <a:lnTo>
                    <a:pt x="256019" y="110515"/>
                  </a:lnTo>
                  <a:lnTo>
                    <a:pt x="263283" y="110515"/>
                  </a:lnTo>
                  <a:lnTo>
                    <a:pt x="266369" y="110515"/>
                  </a:lnTo>
                  <a:lnTo>
                    <a:pt x="268859" y="109575"/>
                  </a:lnTo>
                  <a:lnTo>
                    <a:pt x="272656" y="105829"/>
                  </a:lnTo>
                  <a:lnTo>
                    <a:pt x="273608" y="103390"/>
                  </a:lnTo>
                  <a:lnTo>
                    <a:pt x="273608" y="99085"/>
                  </a:lnTo>
                  <a:close/>
                </a:path>
                <a:path w="348614" h="111760">
                  <a:moveTo>
                    <a:pt x="295986" y="68795"/>
                  </a:moveTo>
                  <a:lnTo>
                    <a:pt x="274878" y="68795"/>
                  </a:lnTo>
                  <a:lnTo>
                    <a:pt x="274878" y="74333"/>
                  </a:lnTo>
                  <a:lnTo>
                    <a:pt x="281787" y="74333"/>
                  </a:lnTo>
                  <a:lnTo>
                    <a:pt x="281787" y="110020"/>
                  </a:lnTo>
                  <a:lnTo>
                    <a:pt x="289293" y="110020"/>
                  </a:lnTo>
                  <a:lnTo>
                    <a:pt x="289293" y="74333"/>
                  </a:lnTo>
                  <a:lnTo>
                    <a:pt x="295986" y="74333"/>
                  </a:lnTo>
                  <a:lnTo>
                    <a:pt x="295986" y="68795"/>
                  </a:lnTo>
                  <a:close/>
                </a:path>
                <a:path w="348614" h="111760">
                  <a:moveTo>
                    <a:pt x="321233" y="110020"/>
                  </a:moveTo>
                  <a:lnTo>
                    <a:pt x="319290" y="100444"/>
                  </a:lnTo>
                  <a:lnTo>
                    <a:pt x="318300" y="95554"/>
                  </a:lnTo>
                  <a:lnTo>
                    <a:pt x="314871" y="78613"/>
                  </a:lnTo>
                  <a:lnTo>
                    <a:pt x="312889" y="68795"/>
                  </a:lnTo>
                  <a:lnTo>
                    <a:pt x="311772" y="68795"/>
                  </a:lnTo>
                  <a:lnTo>
                    <a:pt x="311772" y="95554"/>
                  </a:lnTo>
                  <a:lnTo>
                    <a:pt x="306247" y="95554"/>
                  </a:lnTo>
                  <a:lnTo>
                    <a:pt x="309016" y="78613"/>
                  </a:lnTo>
                  <a:lnTo>
                    <a:pt x="311772" y="95554"/>
                  </a:lnTo>
                  <a:lnTo>
                    <a:pt x="311772" y="68795"/>
                  </a:lnTo>
                  <a:lnTo>
                    <a:pt x="305054" y="68795"/>
                  </a:lnTo>
                  <a:lnTo>
                    <a:pt x="296672" y="110020"/>
                  </a:lnTo>
                  <a:lnTo>
                    <a:pt x="303758" y="110020"/>
                  </a:lnTo>
                  <a:lnTo>
                    <a:pt x="305447" y="100444"/>
                  </a:lnTo>
                  <a:lnTo>
                    <a:pt x="312585" y="100444"/>
                  </a:lnTo>
                  <a:lnTo>
                    <a:pt x="314248" y="110020"/>
                  </a:lnTo>
                  <a:lnTo>
                    <a:pt x="321233" y="110020"/>
                  </a:lnTo>
                  <a:close/>
                </a:path>
                <a:path w="348614" h="111760">
                  <a:moveTo>
                    <a:pt x="348335" y="110007"/>
                  </a:moveTo>
                  <a:lnTo>
                    <a:pt x="343027" y="91186"/>
                  </a:lnTo>
                  <a:lnTo>
                    <a:pt x="342607" y="89700"/>
                  </a:lnTo>
                  <a:lnTo>
                    <a:pt x="344385" y="88950"/>
                  </a:lnTo>
                  <a:lnTo>
                    <a:pt x="345655" y="87757"/>
                  </a:lnTo>
                  <a:lnTo>
                    <a:pt x="346303" y="86385"/>
                  </a:lnTo>
                  <a:lnTo>
                    <a:pt x="347205" y="84480"/>
                  </a:lnTo>
                  <a:lnTo>
                    <a:pt x="347586" y="82410"/>
                  </a:lnTo>
                  <a:lnTo>
                    <a:pt x="347586" y="77711"/>
                  </a:lnTo>
                  <a:lnTo>
                    <a:pt x="340499" y="69430"/>
                  </a:lnTo>
                  <a:lnTo>
                    <a:pt x="340499" y="82410"/>
                  </a:lnTo>
                  <a:lnTo>
                    <a:pt x="340029" y="84023"/>
                  </a:lnTo>
                  <a:lnTo>
                    <a:pt x="338150" y="85915"/>
                  </a:lnTo>
                  <a:lnTo>
                    <a:pt x="336575" y="86385"/>
                  </a:lnTo>
                  <a:lnTo>
                    <a:pt x="332536" y="86385"/>
                  </a:lnTo>
                  <a:lnTo>
                    <a:pt x="332536" y="73952"/>
                  </a:lnTo>
                  <a:lnTo>
                    <a:pt x="336969" y="73952"/>
                  </a:lnTo>
                  <a:lnTo>
                    <a:pt x="338467" y="74434"/>
                  </a:lnTo>
                  <a:lnTo>
                    <a:pt x="340093" y="76339"/>
                  </a:lnTo>
                  <a:lnTo>
                    <a:pt x="340448" y="77711"/>
                  </a:lnTo>
                  <a:lnTo>
                    <a:pt x="340499" y="82410"/>
                  </a:lnTo>
                  <a:lnTo>
                    <a:pt x="340499" y="69430"/>
                  </a:lnTo>
                  <a:lnTo>
                    <a:pt x="338518" y="68961"/>
                  </a:lnTo>
                  <a:lnTo>
                    <a:pt x="336651" y="68783"/>
                  </a:lnTo>
                  <a:lnTo>
                    <a:pt x="325031" y="68783"/>
                  </a:lnTo>
                  <a:lnTo>
                    <a:pt x="325031" y="110007"/>
                  </a:lnTo>
                  <a:lnTo>
                    <a:pt x="332536" y="110007"/>
                  </a:lnTo>
                  <a:lnTo>
                    <a:pt x="332536" y="91186"/>
                  </a:lnTo>
                  <a:lnTo>
                    <a:pt x="335876" y="91186"/>
                  </a:lnTo>
                  <a:lnTo>
                    <a:pt x="340791" y="110007"/>
                  </a:lnTo>
                  <a:lnTo>
                    <a:pt x="348335" y="110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11214" y="4353956"/>
              <a:ext cx="96100" cy="8935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26220" y="4241713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69" h="267335">
                  <a:moveTo>
                    <a:pt x="289966" y="0"/>
                  </a:moveTo>
                  <a:lnTo>
                    <a:pt x="284581" y="406"/>
                  </a:lnTo>
                  <a:lnTo>
                    <a:pt x="282295" y="2247"/>
                  </a:lnTo>
                  <a:lnTo>
                    <a:pt x="213207" y="231724"/>
                  </a:lnTo>
                  <a:lnTo>
                    <a:pt x="193992" y="119811"/>
                  </a:lnTo>
                  <a:lnTo>
                    <a:pt x="191833" y="117665"/>
                  </a:lnTo>
                  <a:lnTo>
                    <a:pt x="186321" y="116763"/>
                  </a:lnTo>
                  <a:lnTo>
                    <a:pt x="183591" y="118097"/>
                  </a:lnTo>
                  <a:lnTo>
                    <a:pt x="152031" y="176618"/>
                  </a:lnTo>
                  <a:lnTo>
                    <a:pt x="138201" y="79933"/>
                  </a:lnTo>
                  <a:lnTo>
                    <a:pt x="135928" y="77673"/>
                  </a:lnTo>
                  <a:lnTo>
                    <a:pt x="130149" y="76873"/>
                  </a:lnTo>
                  <a:lnTo>
                    <a:pt x="127342" y="78422"/>
                  </a:lnTo>
                  <a:lnTo>
                    <a:pt x="94843" y="151434"/>
                  </a:lnTo>
                  <a:lnTo>
                    <a:pt x="2933" y="151434"/>
                  </a:lnTo>
                  <a:lnTo>
                    <a:pt x="0" y="154368"/>
                  </a:lnTo>
                  <a:lnTo>
                    <a:pt x="0" y="161594"/>
                  </a:lnTo>
                  <a:lnTo>
                    <a:pt x="2933" y="164515"/>
                  </a:lnTo>
                  <a:lnTo>
                    <a:pt x="101676" y="164515"/>
                  </a:lnTo>
                  <a:lnTo>
                    <a:pt x="104012" y="163004"/>
                  </a:lnTo>
                  <a:lnTo>
                    <a:pt x="128866" y="107162"/>
                  </a:lnTo>
                  <a:lnTo>
                    <a:pt x="142290" y="200914"/>
                  </a:lnTo>
                  <a:lnTo>
                    <a:pt x="144437" y="203136"/>
                  </a:lnTo>
                  <a:lnTo>
                    <a:pt x="149974" y="204127"/>
                  </a:lnTo>
                  <a:lnTo>
                    <a:pt x="152780" y="202780"/>
                  </a:lnTo>
                  <a:lnTo>
                    <a:pt x="184784" y="143459"/>
                  </a:lnTo>
                  <a:lnTo>
                    <a:pt x="205536" y="264312"/>
                  </a:lnTo>
                  <a:lnTo>
                    <a:pt x="208025" y="266560"/>
                  </a:lnTo>
                  <a:lnTo>
                    <a:pt x="211467" y="266763"/>
                  </a:lnTo>
                  <a:lnTo>
                    <a:pt x="214337" y="266763"/>
                  </a:lnTo>
                  <a:lnTo>
                    <a:pt x="216890" y="264883"/>
                  </a:lnTo>
                  <a:lnTo>
                    <a:pt x="289191" y="24714"/>
                  </a:lnTo>
                  <a:lnTo>
                    <a:pt x="319392" y="87325"/>
                  </a:lnTo>
                  <a:lnTo>
                    <a:pt x="323316" y="88684"/>
                  </a:lnTo>
                  <a:lnTo>
                    <a:pt x="329819" y="85547"/>
                  </a:lnTo>
                  <a:lnTo>
                    <a:pt x="331190" y="81648"/>
                  </a:lnTo>
                  <a:lnTo>
                    <a:pt x="292506" y="1447"/>
                  </a:lnTo>
                  <a:lnTo>
                    <a:pt x="2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34">
            <a:extLst>
              <a:ext uri="{FF2B5EF4-FFF2-40B4-BE49-F238E27FC236}">
                <a16:creationId xmlns:a16="http://schemas.microsoft.com/office/drawing/2014/main" xmlns="" id="{5A89C49B-B20A-894A-BCB8-6CC4D0A6D27E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308735"/>
            <a:chOff x="0" y="0"/>
            <a:chExt cx="7560309" cy="1308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3082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71304" y="2"/>
              <a:ext cx="281305" cy="282575"/>
            </a:xfrm>
            <a:custGeom>
              <a:avLst/>
              <a:gdLst/>
              <a:ahLst/>
              <a:cxnLst/>
              <a:rect l="l" t="t" r="r" b="b"/>
              <a:pathLst>
                <a:path w="281304" h="282575">
                  <a:moveTo>
                    <a:pt x="280733" y="0"/>
                  </a:moveTo>
                  <a:lnTo>
                    <a:pt x="0" y="0"/>
                  </a:lnTo>
                  <a:lnTo>
                    <a:pt x="280733" y="282168"/>
                  </a:lnTo>
                  <a:lnTo>
                    <a:pt x="280733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8750" y="594296"/>
              <a:ext cx="1039977" cy="7139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6537" y="2"/>
              <a:ext cx="415925" cy="417830"/>
            </a:xfrm>
            <a:custGeom>
              <a:avLst/>
              <a:gdLst/>
              <a:ahLst/>
              <a:cxnLst/>
              <a:rect l="l" t="t" r="r" b="b"/>
              <a:pathLst>
                <a:path w="415925" h="417830">
                  <a:moveTo>
                    <a:pt x="415582" y="0"/>
                  </a:moveTo>
                  <a:lnTo>
                    <a:pt x="0" y="0"/>
                  </a:lnTo>
                  <a:lnTo>
                    <a:pt x="0" y="417703"/>
                  </a:lnTo>
                  <a:lnTo>
                    <a:pt x="415582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51847" y="2"/>
              <a:ext cx="287655" cy="289560"/>
            </a:xfrm>
            <a:custGeom>
              <a:avLst/>
              <a:gdLst/>
              <a:ahLst/>
              <a:cxnLst/>
              <a:rect l="l" t="t" r="r" b="b"/>
              <a:pathLst>
                <a:path w="287655" h="289560">
                  <a:moveTo>
                    <a:pt x="287566" y="0"/>
                  </a:moveTo>
                  <a:lnTo>
                    <a:pt x="0" y="0"/>
                  </a:lnTo>
                  <a:lnTo>
                    <a:pt x="0" y="289026"/>
                  </a:lnTo>
                  <a:lnTo>
                    <a:pt x="287566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5759" y="12"/>
              <a:ext cx="2651125" cy="838200"/>
            </a:xfrm>
            <a:custGeom>
              <a:avLst/>
              <a:gdLst/>
              <a:ahLst/>
              <a:cxnLst/>
              <a:rect l="l" t="t" r="r" b="b"/>
              <a:pathLst>
                <a:path w="2651125" h="838200">
                  <a:moveTo>
                    <a:pt x="170764" y="0"/>
                  </a:moveTo>
                  <a:lnTo>
                    <a:pt x="0" y="0"/>
                  </a:lnTo>
                  <a:lnTo>
                    <a:pt x="0" y="171627"/>
                  </a:lnTo>
                  <a:lnTo>
                    <a:pt x="170764" y="0"/>
                  </a:lnTo>
                  <a:close/>
                </a:path>
                <a:path w="2651125" h="838200">
                  <a:moveTo>
                    <a:pt x="1708086" y="0"/>
                  </a:moveTo>
                  <a:lnTo>
                    <a:pt x="941920" y="0"/>
                  </a:lnTo>
                  <a:lnTo>
                    <a:pt x="881557" y="60667"/>
                  </a:lnTo>
                  <a:lnTo>
                    <a:pt x="881557" y="830745"/>
                  </a:lnTo>
                  <a:lnTo>
                    <a:pt x="1708086" y="0"/>
                  </a:lnTo>
                  <a:close/>
                </a:path>
                <a:path w="2651125" h="838200">
                  <a:moveTo>
                    <a:pt x="2650794" y="67525"/>
                  </a:moveTo>
                  <a:lnTo>
                    <a:pt x="2583611" y="0"/>
                  </a:lnTo>
                  <a:lnTo>
                    <a:pt x="1817458" y="0"/>
                  </a:lnTo>
                  <a:lnTo>
                    <a:pt x="2650794" y="837603"/>
                  </a:lnTo>
                  <a:lnTo>
                    <a:pt x="2650794" y="67525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66727" y="12"/>
              <a:ext cx="1771014" cy="1053465"/>
            </a:xfrm>
            <a:custGeom>
              <a:avLst/>
              <a:gdLst/>
              <a:ahLst/>
              <a:cxnLst/>
              <a:rect l="l" t="t" r="r" b="b"/>
              <a:pathLst>
                <a:path w="1771015" h="1053465">
                  <a:moveTo>
                    <a:pt x="885304" y="282765"/>
                  </a:moveTo>
                  <a:lnTo>
                    <a:pt x="603973" y="0"/>
                  </a:lnTo>
                  <a:lnTo>
                    <a:pt x="0" y="0"/>
                  </a:lnTo>
                  <a:lnTo>
                    <a:pt x="0" y="163017"/>
                  </a:lnTo>
                  <a:lnTo>
                    <a:pt x="885304" y="1052842"/>
                  </a:lnTo>
                  <a:lnTo>
                    <a:pt x="885304" y="282765"/>
                  </a:lnTo>
                  <a:close/>
                </a:path>
                <a:path w="1771015" h="1053465">
                  <a:moveTo>
                    <a:pt x="1770608" y="0"/>
                  </a:moveTo>
                  <a:lnTo>
                    <a:pt x="1361859" y="0"/>
                  </a:lnTo>
                  <a:lnTo>
                    <a:pt x="1770608" y="410845"/>
                  </a:lnTo>
                  <a:lnTo>
                    <a:pt x="1770608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731" y="163620"/>
              <a:ext cx="885825" cy="1144905"/>
            </a:xfrm>
            <a:custGeom>
              <a:avLst/>
              <a:gdLst/>
              <a:ahLst/>
              <a:cxnLst/>
              <a:rect l="l" t="t" r="r" b="b"/>
              <a:pathLst>
                <a:path w="885825" h="1144905">
                  <a:moveTo>
                    <a:pt x="0" y="0"/>
                  </a:moveTo>
                  <a:lnTo>
                    <a:pt x="0" y="770064"/>
                  </a:lnTo>
                  <a:lnTo>
                    <a:pt x="372668" y="1144638"/>
                  </a:lnTo>
                  <a:lnTo>
                    <a:pt x="885304" y="1144638"/>
                  </a:lnTo>
                  <a:lnTo>
                    <a:pt x="885304" y="889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04186" y="2"/>
              <a:ext cx="164465" cy="165100"/>
            </a:xfrm>
            <a:custGeom>
              <a:avLst/>
              <a:gdLst/>
              <a:ahLst/>
              <a:cxnLst/>
              <a:rect l="l" t="t" r="r" b="b"/>
              <a:pathLst>
                <a:path w="164464" h="165100">
                  <a:moveTo>
                    <a:pt x="163944" y="0"/>
                  </a:moveTo>
                  <a:lnTo>
                    <a:pt x="0" y="0"/>
                  </a:lnTo>
                  <a:lnTo>
                    <a:pt x="163944" y="164769"/>
                  </a:lnTo>
                  <a:lnTo>
                    <a:pt x="163944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9601" y="712195"/>
              <a:ext cx="1177925" cy="596265"/>
            </a:xfrm>
            <a:custGeom>
              <a:avLst/>
              <a:gdLst/>
              <a:ahLst/>
              <a:cxnLst/>
              <a:rect l="l" t="t" r="r" b="b"/>
              <a:pathLst>
                <a:path w="1177925" h="596265">
                  <a:moveTo>
                    <a:pt x="593051" y="0"/>
                  </a:moveTo>
                  <a:lnTo>
                    <a:pt x="0" y="596061"/>
                  </a:lnTo>
                  <a:lnTo>
                    <a:pt x="1177861" y="596061"/>
                  </a:lnTo>
                  <a:lnTo>
                    <a:pt x="593051" y="8267"/>
                  </a:lnTo>
                  <a:lnTo>
                    <a:pt x="593051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82815" y="46221"/>
              <a:ext cx="885825" cy="1262380"/>
            </a:xfrm>
            <a:custGeom>
              <a:avLst/>
              <a:gdLst/>
              <a:ahLst/>
              <a:cxnLst/>
              <a:rect l="l" t="t" r="r" b="b"/>
              <a:pathLst>
                <a:path w="885825" h="1262380">
                  <a:moveTo>
                    <a:pt x="0" y="0"/>
                  </a:moveTo>
                  <a:lnTo>
                    <a:pt x="0" y="770077"/>
                  </a:lnTo>
                  <a:lnTo>
                    <a:pt x="489445" y="1262037"/>
                  </a:lnTo>
                  <a:lnTo>
                    <a:pt x="885316" y="1262037"/>
                  </a:lnTo>
                  <a:lnTo>
                    <a:pt x="885316" y="889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82815" y="816907"/>
              <a:ext cx="488950" cy="491490"/>
            </a:xfrm>
            <a:custGeom>
              <a:avLst/>
              <a:gdLst/>
              <a:ahLst/>
              <a:cxnLst/>
              <a:rect l="l" t="t" r="r" b="b"/>
              <a:pathLst>
                <a:path w="488950" h="491490">
                  <a:moveTo>
                    <a:pt x="0" y="0"/>
                  </a:moveTo>
                  <a:lnTo>
                    <a:pt x="0" y="491350"/>
                  </a:lnTo>
                  <a:lnTo>
                    <a:pt x="488861" y="491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8021" y="0"/>
                  </a:moveTo>
                  <a:lnTo>
                    <a:pt x="0" y="0"/>
                  </a:lnTo>
                  <a:lnTo>
                    <a:pt x="0" y="18122"/>
                  </a:lnTo>
                  <a:lnTo>
                    <a:pt x="1802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35764" y="53082"/>
              <a:ext cx="885825" cy="1255395"/>
            </a:xfrm>
            <a:custGeom>
              <a:avLst/>
              <a:gdLst/>
              <a:ahLst/>
              <a:cxnLst/>
              <a:rect l="l" t="t" r="r" b="b"/>
              <a:pathLst>
                <a:path w="885825" h="1255395">
                  <a:moveTo>
                    <a:pt x="885316" y="0"/>
                  </a:moveTo>
                  <a:lnTo>
                    <a:pt x="0" y="889838"/>
                  </a:lnTo>
                  <a:lnTo>
                    <a:pt x="0" y="1255179"/>
                  </a:lnTo>
                  <a:lnTo>
                    <a:pt x="402678" y="1255179"/>
                  </a:lnTo>
                  <a:lnTo>
                    <a:pt x="885316" y="770077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39043" y="823765"/>
              <a:ext cx="482600" cy="484505"/>
            </a:xfrm>
            <a:custGeom>
              <a:avLst/>
              <a:gdLst/>
              <a:ahLst/>
              <a:cxnLst/>
              <a:rect l="l" t="t" r="r" b="b"/>
              <a:pathLst>
                <a:path w="482600" h="484505">
                  <a:moveTo>
                    <a:pt x="482041" y="0"/>
                  </a:moveTo>
                  <a:lnTo>
                    <a:pt x="0" y="484492"/>
                  </a:lnTo>
                  <a:lnTo>
                    <a:pt x="482041" y="484492"/>
                  </a:lnTo>
                  <a:lnTo>
                    <a:pt x="482041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6559" y="0"/>
              <a:ext cx="1248333" cy="8178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2158" y="0"/>
              <a:ext cx="930020" cy="69044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17332" y="2"/>
              <a:ext cx="1769745" cy="1308735"/>
            </a:xfrm>
            <a:custGeom>
              <a:avLst/>
              <a:gdLst/>
              <a:ahLst/>
              <a:cxnLst/>
              <a:rect l="l" t="t" r="r" b="b"/>
              <a:pathLst>
                <a:path w="1769745" h="1308735">
                  <a:moveTo>
                    <a:pt x="935278" y="0"/>
                  </a:moveTo>
                  <a:lnTo>
                    <a:pt x="827125" y="0"/>
                  </a:lnTo>
                  <a:lnTo>
                    <a:pt x="0" y="831354"/>
                  </a:lnTo>
                  <a:lnTo>
                    <a:pt x="0" y="1308252"/>
                  </a:lnTo>
                  <a:lnTo>
                    <a:pt x="291668" y="1308252"/>
                  </a:lnTo>
                  <a:lnTo>
                    <a:pt x="883919" y="712978"/>
                  </a:lnTo>
                  <a:lnTo>
                    <a:pt x="883919" y="718439"/>
                  </a:lnTo>
                  <a:lnTo>
                    <a:pt x="1470736" y="1308252"/>
                  </a:lnTo>
                  <a:lnTo>
                    <a:pt x="1769237" y="1308252"/>
                  </a:lnTo>
                  <a:lnTo>
                    <a:pt x="1769237" y="838212"/>
                  </a:lnTo>
                  <a:lnTo>
                    <a:pt x="935278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17329" y="2"/>
              <a:ext cx="1769745" cy="67310"/>
            </a:xfrm>
            <a:custGeom>
              <a:avLst/>
              <a:gdLst/>
              <a:ahLst/>
              <a:cxnLst/>
              <a:rect l="l" t="t" r="r" b="b"/>
              <a:pathLst>
                <a:path w="1769745" h="67310">
                  <a:moveTo>
                    <a:pt x="1769237" y="0"/>
                  </a:moveTo>
                  <a:lnTo>
                    <a:pt x="1702650" y="0"/>
                  </a:lnTo>
                  <a:lnTo>
                    <a:pt x="1769237" y="66929"/>
                  </a:lnTo>
                  <a:lnTo>
                    <a:pt x="1769237" y="0"/>
                  </a:lnTo>
                  <a:close/>
                </a:path>
                <a:path w="1769745" h="67310">
                  <a:moveTo>
                    <a:pt x="59753" y="0"/>
                  </a:moveTo>
                  <a:lnTo>
                    <a:pt x="0" y="0"/>
                  </a:lnTo>
                  <a:lnTo>
                    <a:pt x="0" y="60058"/>
                  </a:lnTo>
                  <a:lnTo>
                    <a:pt x="59753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35770" y="2"/>
              <a:ext cx="885825" cy="942340"/>
            </a:xfrm>
            <a:custGeom>
              <a:avLst/>
              <a:gdLst/>
              <a:ahLst/>
              <a:cxnLst/>
              <a:rect l="l" t="t" r="r" b="b"/>
              <a:pathLst>
                <a:path w="885825" h="942340">
                  <a:moveTo>
                    <a:pt x="885316" y="0"/>
                  </a:moveTo>
                  <a:lnTo>
                    <a:pt x="171361" y="0"/>
                  </a:lnTo>
                  <a:lnTo>
                    <a:pt x="0" y="172237"/>
                  </a:lnTo>
                  <a:lnTo>
                    <a:pt x="0" y="942314"/>
                  </a:lnTo>
                  <a:lnTo>
                    <a:pt x="885316" y="52476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51851" y="2"/>
              <a:ext cx="885825" cy="1059815"/>
            </a:xfrm>
            <a:custGeom>
              <a:avLst/>
              <a:gdLst/>
              <a:ahLst/>
              <a:cxnLst/>
              <a:rect l="l" t="t" r="r" b="b"/>
              <a:pathLst>
                <a:path w="885825" h="1059815">
                  <a:moveTo>
                    <a:pt x="885317" y="0"/>
                  </a:moveTo>
                  <a:lnTo>
                    <a:pt x="288163" y="0"/>
                  </a:lnTo>
                  <a:lnTo>
                    <a:pt x="0" y="289636"/>
                  </a:lnTo>
                  <a:lnTo>
                    <a:pt x="0" y="1059726"/>
                  </a:lnTo>
                  <a:lnTo>
                    <a:pt x="885317" y="169875"/>
                  </a:lnTo>
                  <a:lnTo>
                    <a:pt x="885317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51847" y="170481"/>
              <a:ext cx="885825" cy="1137920"/>
            </a:xfrm>
            <a:custGeom>
              <a:avLst/>
              <a:gdLst/>
              <a:ahLst/>
              <a:cxnLst/>
              <a:rect l="l" t="t" r="r" b="b"/>
              <a:pathLst>
                <a:path w="885825" h="1137920">
                  <a:moveTo>
                    <a:pt x="885316" y="0"/>
                  </a:moveTo>
                  <a:lnTo>
                    <a:pt x="0" y="889825"/>
                  </a:lnTo>
                  <a:lnTo>
                    <a:pt x="0" y="1137780"/>
                  </a:lnTo>
                  <a:lnTo>
                    <a:pt x="519480" y="1137780"/>
                  </a:lnTo>
                  <a:lnTo>
                    <a:pt x="885316" y="770064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0375" y="0"/>
              <a:ext cx="925599" cy="53839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461" y="0"/>
              <a:ext cx="939704" cy="5295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6522" y="12"/>
              <a:ext cx="7071359" cy="1188720"/>
            </a:xfrm>
            <a:custGeom>
              <a:avLst/>
              <a:gdLst/>
              <a:ahLst/>
              <a:cxnLst/>
              <a:rect l="l" t="t" r="r" b="b"/>
              <a:pathLst>
                <a:path w="7071359" h="1188720">
                  <a:moveTo>
                    <a:pt x="885329" y="0"/>
                  </a:moveTo>
                  <a:lnTo>
                    <a:pt x="416191" y="0"/>
                  </a:lnTo>
                  <a:lnTo>
                    <a:pt x="0" y="418299"/>
                  </a:lnTo>
                  <a:lnTo>
                    <a:pt x="0" y="1188377"/>
                  </a:lnTo>
                  <a:lnTo>
                    <a:pt x="885329" y="298538"/>
                  </a:lnTo>
                  <a:lnTo>
                    <a:pt x="885329" y="0"/>
                  </a:lnTo>
                  <a:close/>
                </a:path>
                <a:path w="7071359" h="1188720">
                  <a:moveTo>
                    <a:pt x="7070826" y="411441"/>
                  </a:moveTo>
                  <a:lnTo>
                    <a:pt x="6661467" y="0"/>
                  </a:lnTo>
                  <a:lnTo>
                    <a:pt x="6185509" y="0"/>
                  </a:lnTo>
                  <a:lnTo>
                    <a:pt x="6185509" y="291680"/>
                  </a:lnTo>
                  <a:lnTo>
                    <a:pt x="7070826" y="1181519"/>
                  </a:lnTo>
                  <a:lnTo>
                    <a:pt x="7070826" y="411441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5142" y="0"/>
              <a:ext cx="755552" cy="23618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782815" y="2"/>
              <a:ext cx="885825" cy="935990"/>
            </a:xfrm>
            <a:custGeom>
              <a:avLst/>
              <a:gdLst/>
              <a:ahLst/>
              <a:cxnLst/>
              <a:rect l="l" t="t" r="r" b="b"/>
              <a:pathLst>
                <a:path w="885825" h="935990">
                  <a:moveTo>
                    <a:pt x="720763" y="0"/>
                  </a:moveTo>
                  <a:lnTo>
                    <a:pt x="0" y="0"/>
                  </a:lnTo>
                  <a:lnTo>
                    <a:pt x="0" y="45618"/>
                  </a:lnTo>
                  <a:lnTo>
                    <a:pt x="885316" y="935469"/>
                  </a:lnTo>
                  <a:lnTo>
                    <a:pt x="885316" y="165392"/>
                  </a:lnTo>
                  <a:lnTo>
                    <a:pt x="720763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0"/>
              <a:ext cx="7560309" cy="1303020"/>
            </a:xfrm>
            <a:custGeom>
              <a:avLst/>
              <a:gdLst/>
              <a:ahLst/>
              <a:cxnLst/>
              <a:rect l="l" t="t" r="r" b="b"/>
              <a:pathLst>
                <a:path w="7560309" h="1303020">
                  <a:moveTo>
                    <a:pt x="0" y="1302588"/>
                  </a:moveTo>
                  <a:lnTo>
                    <a:pt x="7560005" y="1302588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1302588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889825" y="153606"/>
            <a:ext cx="394970" cy="288290"/>
            <a:chOff x="6889825" y="153606"/>
            <a:chExt cx="394970" cy="288290"/>
          </a:xfrm>
        </p:grpSpPr>
        <p:sp>
          <p:nvSpPr>
            <p:cNvPr id="33" name="object 33"/>
            <p:cNvSpPr/>
            <p:nvPr/>
          </p:nvSpPr>
          <p:spPr>
            <a:xfrm>
              <a:off x="6889825" y="153606"/>
              <a:ext cx="22225" cy="288290"/>
            </a:xfrm>
            <a:custGeom>
              <a:avLst/>
              <a:gdLst/>
              <a:ahLst/>
              <a:cxnLst/>
              <a:rect l="l" t="t" r="r" b="b"/>
              <a:pathLst>
                <a:path w="22225" h="288290">
                  <a:moveTo>
                    <a:pt x="21704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21704" y="287997"/>
                  </a:lnTo>
                  <a:lnTo>
                    <a:pt x="217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01531" y="156098"/>
              <a:ext cx="283074" cy="28300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7111677" y="220605"/>
            <a:ext cx="685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5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" y="1708081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156456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" y="2120608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156456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" y="2467333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156456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" y="3019333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156456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" y="3504706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156456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" y="4044706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156456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" y="4454380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156456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51582" y="1827555"/>
            <a:ext cx="5118793" cy="2501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20701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19710" algn="l"/>
              </a:tabLst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 action="ppaction://hlinksldjump"/>
              </a:rPr>
              <a:t>Introducción</a:t>
            </a:r>
            <a:r>
              <a:rPr sz="1000" b="1" spc="2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 action="ppaction://hlinksldjump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 action="ppaction://hlinksldjump"/>
              </a:rPr>
              <a:t>................................................................................................................. 7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  <a:buClr>
                <a:srgbClr val="0669B3"/>
              </a:buClr>
              <a:buFont typeface="Helvetica"/>
              <a:buAutoNum type="arabicPeriod"/>
            </a:pPr>
            <a:endParaRPr sz="13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9710" indent="-207010" algn="just">
              <a:lnSpc>
                <a:spcPct val="100000"/>
              </a:lnSpc>
              <a:buAutoNum type="arabicPeriod"/>
              <a:tabLst>
                <a:tab pos="219710" algn="l"/>
              </a:tabLst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/>
              </a:rPr>
              <a:t>Objeto y</a:t>
            </a:r>
            <a:r>
              <a:rPr sz="1000" b="1" spc="-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/>
              </a:rPr>
              <a:t>Alcance</a:t>
            </a:r>
            <a:r>
              <a:rPr sz="1000" b="1" spc="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/>
              </a:rPr>
              <a:t>del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/>
              </a:rPr>
              <a:t>Informe</a:t>
            </a:r>
            <a:r>
              <a:rPr sz="1000" b="1" spc="-19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/>
              </a:rPr>
              <a:t>........................................................................................13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0669B3"/>
              </a:buClr>
              <a:buFont typeface="Helvetica"/>
              <a:buAutoNum type="arabicPeriod"/>
            </a:pPr>
            <a:endParaRPr sz="14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9710" indent="-20701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19710" algn="l"/>
              </a:tabLst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Metodología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de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análisis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y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cálculo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del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Índice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 </a:t>
            </a:r>
            <a:r>
              <a:rPr sz="10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de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0345" algn="just">
              <a:lnSpc>
                <a:spcPct val="100000"/>
              </a:lnSpc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Esfuerzo</a:t>
            </a:r>
            <a:r>
              <a:rPr sz="1000" b="1" spc="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Presupuestario</a:t>
            </a:r>
            <a:r>
              <a:rPr sz="1000" b="1" spc="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(IEP)........................................................................................15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14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9710" indent="-207010" algn="just">
              <a:lnSpc>
                <a:spcPct val="100000"/>
              </a:lnSpc>
              <a:buAutoNum type="arabicPeriod" startAt="4"/>
              <a:tabLst>
                <a:tab pos="219710" algn="l"/>
              </a:tabLst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Estudio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presupuestario.</a:t>
            </a:r>
            <a:r>
              <a:rPr sz="1000" b="1" spc="-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Aplicación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de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la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metodología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a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0345" algn="just">
              <a:lnSpc>
                <a:spcPct val="100000"/>
              </a:lnSpc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los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Presupuestos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Iniciales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del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Principado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de</a:t>
            </a:r>
            <a:r>
              <a:rPr sz="1000" b="1" spc="-5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Asturias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2024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por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secciones.................</a:t>
            </a:r>
            <a:r>
              <a:rPr lang="es-ES"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.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.19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14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9075" indent="-206375" algn="just">
              <a:lnSpc>
                <a:spcPct val="100000"/>
              </a:lnSpc>
              <a:buAutoNum type="arabicPeriod" startAt="5"/>
              <a:tabLst>
                <a:tab pos="219075" algn="l"/>
              </a:tabLst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Estudio</a:t>
            </a:r>
            <a:r>
              <a:rPr sz="1000" b="1" spc="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presupuestario.</a:t>
            </a:r>
            <a:r>
              <a:rPr sz="1000" b="1" spc="-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Aplicación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de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la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metodología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a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0345" algn="just">
              <a:lnSpc>
                <a:spcPct val="100000"/>
              </a:lnSpc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los</a:t>
            </a:r>
            <a:r>
              <a:rPr sz="1000" b="1" spc="-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Presupuestos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Iniciales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del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Principado</a:t>
            </a:r>
            <a:r>
              <a:rPr sz="10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de</a:t>
            </a:r>
            <a:r>
              <a:rPr sz="1000" b="1" spc="-6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Asturias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2024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por</a:t>
            </a:r>
            <a:r>
              <a:rPr sz="10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ODS</a:t>
            </a:r>
            <a:r>
              <a:rPr sz="1000" b="1" spc="-19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...............................57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14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9710" indent="-207010" algn="just">
              <a:lnSpc>
                <a:spcPct val="100000"/>
              </a:lnSpc>
              <a:buAutoNum type="arabicPeriod" startAt="6"/>
              <a:tabLst>
                <a:tab pos="219710" algn="l"/>
              </a:tabLst>
            </a:pP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5" action="ppaction://hlinksldjump"/>
              </a:rPr>
              <a:t>Glosario..........................................................................................................................105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0" y="720013"/>
            <a:ext cx="1905000" cy="442429"/>
          </a:xfrm>
          <a:prstGeom prst="rect">
            <a:avLst/>
          </a:prstGeom>
          <a:solidFill>
            <a:srgbClr val="0669B3"/>
          </a:solidFill>
        </p:spPr>
        <p:txBody>
          <a:bodyPr vert="horz" wrap="square" lIns="0" tIns="102870" rIns="0" bIns="0" rtlCol="0">
            <a:spAutoFit/>
          </a:bodyPr>
          <a:lstStyle/>
          <a:p>
            <a:pPr marL="756920">
              <a:lnSpc>
                <a:spcPct val="100000"/>
              </a:lnSpc>
              <a:spcBef>
                <a:spcPts val="810"/>
              </a:spcBef>
            </a:pPr>
            <a:r>
              <a:rPr sz="22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  <a:endParaRPr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6994" y="4753080"/>
            <a:ext cx="83121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Calibri" panose="020F0502020204030204" pitchFamily="34" charset="0"/>
                <a:cs typeface="Calibri" panose="020F0502020204030204" pitchFamily="34" charset="0"/>
              </a:rPr>
              <a:t>D.L.:AS</a:t>
            </a:r>
            <a:r>
              <a:rPr sz="700" b="1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02425-</a:t>
            </a:r>
            <a:r>
              <a:rPr sz="7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50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92748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80115"/>
              </p:ext>
            </p:extLst>
          </p:nvPr>
        </p:nvGraphicFramePr>
        <p:xfrm>
          <a:off x="540004" y="927481"/>
          <a:ext cx="6480173" cy="255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1.190.810,00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71170" marR="45085" indent="-4146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INNOV.,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IVEST.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DIGITAL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08965" marR="91440" indent="-5099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Telecomunicaciones</a:t>
                      </a:r>
                      <a:r>
                        <a:rPr sz="800" b="0" i="0" spc="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sociedad</a:t>
                      </a:r>
                      <a:r>
                        <a:rPr sz="800" b="0" i="0" spc="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9.706.763,00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y 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técnico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53.475.165,00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78460" marR="69850" indent="-3016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ASUNTOS LABORALES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3575" marR="201295" indent="-4552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Trabajo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 ordenación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relaciones laborales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159.891.640,00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42570" marR="48895" indent="-1860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PYMES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EMPRENDEDORES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0" marR="156845" indent="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autoempleo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</a:t>
                      </a:r>
                      <a:r>
                        <a:rPr lang="es-ES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es-ES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sz="800" b="0" i="0" spc="-1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economía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12.374.210,00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Empresas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Pymes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6.511.500,00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181.971.460,00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27300" y="669205"/>
            <a:ext cx="43884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4.15.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Ciencia,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Empresas,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Formación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Empleo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34">
            <a:extLst>
              <a:ext uri="{FF2B5EF4-FFF2-40B4-BE49-F238E27FC236}">
                <a16:creationId xmlns:a16="http://schemas.microsoft.com/office/drawing/2014/main" xmlns="" id="{28FF037D-D3F1-ED43-90CD-E3B013766679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51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0004" y="1910626"/>
            <a:ext cx="6480175" cy="1407160"/>
            <a:chOff x="540004" y="1910626"/>
            <a:chExt cx="6480175" cy="1407160"/>
          </a:xfrm>
        </p:grpSpPr>
        <p:sp>
          <p:nvSpPr>
            <p:cNvPr id="7" name="object 7"/>
            <p:cNvSpPr/>
            <p:nvPr/>
          </p:nvSpPr>
          <p:spPr>
            <a:xfrm>
              <a:off x="540004" y="1910626"/>
              <a:ext cx="6480175" cy="1407160"/>
            </a:xfrm>
            <a:custGeom>
              <a:avLst/>
              <a:gdLst/>
              <a:ahLst/>
              <a:cxnLst/>
              <a:rect l="l" t="t" r="r" b="b"/>
              <a:pathLst>
                <a:path w="6480175" h="1407160">
                  <a:moveTo>
                    <a:pt x="6479997" y="0"/>
                  </a:moveTo>
                  <a:lnTo>
                    <a:pt x="0" y="0"/>
                  </a:lnTo>
                  <a:lnTo>
                    <a:pt x="0" y="1406994"/>
                  </a:lnTo>
                  <a:lnTo>
                    <a:pt x="6479997" y="140699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361" y="2655354"/>
              <a:ext cx="565784" cy="565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020" y="2655354"/>
              <a:ext cx="565785" cy="5657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9737" y="2655354"/>
              <a:ext cx="565784" cy="565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9810" y="2655354"/>
              <a:ext cx="565785" cy="5657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4470" y="1999577"/>
              <a:ext cx="565785" cy="565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0186" y="2000847"/>
              <a:ext cx="565784" cy="5645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79810" y="1999577"/>
              <a:ext cx="565785" cy="56578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60295" y="2000847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4" y="0"/>
                  </a:moveTo>
                  <a:lnTo>
                    <a:pt x="0" y="0"/>
                  </a:lnTo>
                  <a:lnTo>
                    <a:pt x="0" y="564514"/>
                  </a:lnTo>
                  <a:lnTo>
                    <a:pt x="565784" y="564514"/>
                  </a:lnTo>
                  <a:lnTo>
                    <a:pt x="565784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05127" y="2047328"/>
              <a:ext cx="348615" cy="111760"/>
            </a:xfrm>
            <a:custGeom>
              <a:avLst/>
              <a:gdLst/>
              <a:ahLst/>
              <a:cxnLst/>
              <a:rect l="l" t="t" r="r" b="b"/>
              <a:pathLst>
                <a:path w="348614" h="111760">
                  <a:moveTo>
                    <a:pt x="57937" y="19583"/>
                  </a:moveTo>
                  <a:lnTo>
                    <a:pt x="55410" y="12433"/>
                  </a:lnTo>
                  <a:lnTo>
                    <a:pt x="45288" y="2489"/>
                  </a:lnTo>
                  <a:lnTo>
                    <a:pt x="38100" y="0"/>
                  </a:lnTo>
                  <a:lnTo>
                    <a:pt x="19621" y="0"/>
                  </a:lnTo>
                  <a:lnTo>
                    <a:pt x="12547" y="2578"/>
                  </a:lnTo>
                  <a:lnTo>
                    <a:pt x="2501" y="12877"/>
                  </a:lnTo>
                  <a:lnTo>
                    <a:pt x="0" y="20154"/>
                  </a:lnTo>
                  <a:lnTo>
                    <a:pt x="0" y="35433"/>
                  </a:lnTo>
                  <a:lnTo>
                    <a:pt x="20510" y="35433"/>
                  </a:lnTo>
                  <a:lnTo>
                    <a:pt x="20599" y="25933"/>
                  </a:lnTo>
                  <a:lnTo>
                    <a:pt x="21221" y="22377"/>
                  </a:lnTo>
                  <a:lnTo>
                    <a:pt x="23533" y="17589"/>
                  </a:lnTo>
                  <a:lnTo>
                    <a:pt x="25666" y="16383"/>
                  </a:lnTo>
                  <a:lnTo>
                    <a:pt x="32054" y="16383"/>
                  </a:lnTo>
                  <a:lnTo>
                    <a:pt x="34340" y="17500"/>
                  </a:lnTo>
                  <a:lnTo>
                    <a:pt x="36906" y="21932"/>
                  </a:lnTo>
                  <a:lnTo>
                    <a:pt x="37553" y="25349"/>
                  </a:lnTo>
                  <a:lnTo>
                    <a:pt x="37553" y="35648"/>
                  </a:lnTo>
                  <a:lnTo>
                    <a:pt x="36664" y="39738"/>
                  </a:lnTo>
                  <a:lnTo>
                    <a:pt x="33121" y="44716"/>
                  </a:lnTo>
                  <a:lnTo>
                    <a:pt x="29921" y="45948"/>
                  </a:lnTo>
                  <a:lnTo>
                    <a:pt x="21971" y="45948"/>
                  </a:lnTo>
                  <a:lnTo>
                    <a:pt x="21971" y="60998"/>
                  </a:lnTo>
                  <a:lnTo>
                    <a:pt x="30238" y="61226"/>
                  </a:lnTo>
                  <a:lnTo>
                    <a:pt x="33337" y="62661"/>
                  </a:lnTo>
                  <a:lnTo>
                    <a:pt x="36715" y="68262"/>
                  </a:lnTo>
                  <a:lnTo>
                    <a:pt x="37553" y="72542"/>
                  </a:lnTo>
                  <a:lnTo>
                    <a:pt x="37553" y="83820"/>
                  </a:lnTo>
                  <a:lnTo>
                    <a:pt x="37007" y="87795"/>
                  </a:lnTo>
                  <a:lnTo>
                    <a:pt x="34785" y="92684"/>
                  </a:lnTo>
                  <a:lnTo>
                    <a:pt x="32588" y="93903"/>
                  </a:lnTo>
                  <a:lnTo>
                    <a:pt x="26022" y="93903"/>
                  </a:lnTo>
                  <a:lnTo>
                    <a:pt x="23749" y="92710"/>
                  </a:lnTo>
                  <a:lnTo>
                    <a:pt x="21259" y="87909"/>
                  </a:lnTo>
                  <a:lnTo>
                    <a:pt x="20599" y="83959"/>
                  </a:lnTo>
                  <a:lnTo>
                    <a:pt x="20510" y="74853"/>
                  </a:lnTo>
                  <a:lnTo>
                    <a:pt x="0" y="74853"/>
                  </a:lnTo>
                  <a:lnTo>
                    <a:pt x="0" y="88976"/>
                  </a:lnTo>
                  <a:lnTo>
                    <a:pt x="2260" y="97002"/>
                  </a:lnTo>
                  <a:lnTo>
                    <a:pt x="6794" y="102692"/>
                  </a:lnTo>
                  <a:lnTo>
                    <a:pt x="11315" y="108381"/>
                  </a:lnTo>
                  <a:lnTo>
                    <a:pt x="18732" y="111213"/>
                  </a:lnTo>
                  <a:lnTo>
                    <a:pt x="39065" y="111213"/>
                  </a:lnTo>
                  <a:lnTo>
                    <a:pt x="46393" y="108267"/>
                  </a:lnTo>
                  <a:lnTo>
                    <a:pt x="55626" y="96456"/>
                  </a:lnTo>
                  <a:lnTo>
                    <a:pt x="57937" y="88303"/>
                  </a:lnTo>
                  <a:lnTo>
                    <a:pt x="57937" y="77927"/>
                  </a:lnTo>
                  <a:lnTo>
                    <a:pt x="57073" y="68694"/>
                  </a:lnTo>
                  <a:lnTo>
                    <a:pt x="54508" y="61366"/>
                  </a:lnTo>
                  <a:lnTo>
                    <a:pt x="50215" y="55968"/>
                  </a:lnTo>
                  <a:lnTo>
                    <a:pt x="44221" y="52476"/>
                  </a:lnTo>
                  <a:lnTo>
                    <a:pt x="48221" y="51409"/>
                  </a:lnTo>
                  <a:lnTo>
                    <a:pt x="51498" y="48768"/>
                  </a:lnTo>
                  <a:lnTo>
                    <a:pt x="56654" y="40335"/>
                  </a:lnTo>
                  <a:lnTo>
                    <a:pt x="57937" y="35115"/>
                  </a:lnTo>
                  <a:lnTo>
                    <a:pt x="57937" y="19583"/>
                  </a:lnTo>
                  <a:close/>
                </a:path>
                <a:path w="348614" h="111760">
                  <a:moveTo>
                    <a:pt x="124752" y="31699"/>
                  </a:moveTo>
                  <a:lnTo>
                    <a:pt x="112179" y="15417"/>
                  </a:lnTo>
                  <a:lnTo>
                    <a:pt x="111353" y="14503"/>
                  </a:lnTo>
                  <a:lnTo>
                    <a:pt x="110312" y="12801"/>
                  </a:lnTo>
                  <a:lnTo>
                    <a:pt x="110045" y="11709"/>
                  </a:lnTo>
                  <a:lnTo>
                    <a:pt x="110045" y="9258"/>
                  </a:lnTo>
                  <a:lnTo>
                    <a:pt x="110337" y="8356"/>
                  </a:lnTo>
                  <a:lnTo>
                    <a:pt x="111518" y="7010"/>
                  </a:lnTo>
                  <a:lnTo>
                    <a:pt x="112369" y="6642"/>
                  </a:lnTo>
                  <a:lnTo>
                    <a:pt x="114134" y="6527"/>
                  </a:lnTo>
                  <a:lnTo>
                    <a:pt x="114693" y="6616"/>
                  </a:lnTo>
                  <a:lnTo>
                    <a:pt x="117602" y="13335"/>
                  </a:lnTo>
                  <a:lnTo>
                    <a:pt x="124028" y="12065"/>
                  </a:lnTo>
                  <a:lnTo>
                    <a:pt x="115112" y="914"/>
                  </a:lnTo>
                  <a:lnTo>
                    <a:pt x="110324" y="965"/>
                  </a:lnTo>
                  <a:lnTo>
                    <a:pt x="107746" y="1866"/>
                  </a:lnTo>
                  <a:lnTo>
                    <a:pt x="103987" y="5410"/>
                  </a:lnTo>
                  <a:lnTo>
                    <a:pt x="103035" y="7899"/>
                  </a:lnTo>
                  <a:lnTo>
                    <a:pt x="103035" y="13360"/>
                  </a:lnTo>
                  <a:lnTo>
                    <a:pt x="103428" y="15240"/>
                  </a:lnTo>
                  <a:lnTo>
                    <a:pt x="104978" y="18237"/>
                  </a:lnTo>
                  <a:lnTo>
                    <a:pt x="106172" y="19685"/>
                  </a:lnTo>
                  <a:lnTo>
                    <a:pt x="113182" y="25768"/>
                  </a:lnTo>
                  <a:lnTo>
                    <a:pt x="114973" y="27419"/>
                  </a:lnTo>
                  <a:lnTo>
                    <a:pt x="116065" y="28625"/>
                  </a:lnTo>
                  <a:lnTo>
                    <a:pt x="116547" y="29413"/>
                  </a:lnTo>
                  <a:lnTo>
                    <a:pt x="117373" y="31318"/>
                  </a:lnTo>
                  <a:lnTo>
                    <a:pt x="117576" y="32359"/>
                  </a:lnTo>
                  <a:lnTo>
                    <a:pt x="117576" y="34683"/>
                  </a:lnTo>
                  <a:lnTo>
                    <a:pt x="117309" y="35610"/>
                  </a:lnTo>
                  <a:lnTo>
                    <a:pt x="116205" y="37007"/>
                  </a:lnTo>
                  <a:lnTo>
                    <a:pt x="115354" y="37350"/>
                  </a:lnTo>
                  <a:lnTo>
                    <a:pt x="111252" y="37350"/>
                  </a:lnTo>
                  <a:lnTo>
                    <a:pt x="109689" y="34632"/>
                  </a:lnTo>
                  <a:lnTo>
                    <a:pt x="109524" y="29184"/>
                  </a:lnTo>
                  <a:lnTo>
                    <a:pt x="102984" y="30543"/>
                  </a:lnTo>
                  <a:lnTo>
                    <a:pt x="103352" y="38925"/>
                  </a:lnTo>
                  <a:lnTo>
                    <a:pt x="107162" y="43129"/>
                  </a:lnTo>
                  <a:lnTo>
                    <a:pt x="114427" y="43129"/>
                  </a:lnTo>
                  <a:lnTo>
                    <a:pt x="117513" y="43129"/>
                  </a:lnTo>
                  <a:lnTo>
                    <a:pt x="120002" y="42189"/>
                  </a:lnTo>
                  <a:lnTo>
                    <a:pt x="123799" y="38442"/>
                  </a:lnTo>
                  <a:lnTo>
                    <a:pt x="124752" y="36004"/>
                  </a:lnTo>
                  <a:lnTo>
                    <a:pt x="124752" y="31699"/>
                  </a:lnTo>
                  <a:close/>
                </a:path>
                <a:path w="348614" h="111760">
                  <a:moveTo>
                    <a:pt x="125349" y="68783"/>
                  </a:moveTo>
                  <a:lnTo>
                    <a:pt x="118402" y="68783"/>
                  </a:lnTo>
                  <a:lnTo>
                    <a:pt x="113538" y="85191"/>
                  </a:lnTo>
                  <a:lnTo>
                    <a:pt x="108432" y="68783"/>
                  </a:lnTo>
                  <a:lnTo>
                    <a:pt x="101422" y="68783"/>
                  </a:lnTo>
                  <a:lnTo>
                    <a:pt x="109829" y="94310"/>
                  </a:lnTo>
                  <a:lnTo>
                    <a:pt x="109829" y="110007"/>
                  </a:lnTo>
                  <a:lnTo>
                    <a:pt x="116992" y="110007"/>
                  </a:lnTo>
                  <a:lnTo>
                    <a:pt x="116992" y="94310"/>
                  </a:lnTo>
                  <a:lnTo>
                    <a:pt x="125349" y="68783"/>
                  </a:lnTo>
                  <a:close/>
                </a:path>
                <a:path w="348614" h="111760">
                  <a:moveTo>
                    <a:pt x="151320" y="42633"/>
                  </a:moveTo>
                  <a:lnTo>
                    <a:pt x="149377" y="33070"/>
                  </a:lnTo>
                  <a:lnTo>
                    <a:pt x="148386" y="28168"/>
                  </a:lnTo>
                  <a:lnTo>
                    <a:pt x="144957" y="11226"/>
                  </a:lnTo>
                  <a:lnTo>
                    <a:pt x="142976" y="1409"/>
                  </a:lnTo>
                  <a:lnTo>
                    <a:pt x="141859" y="1409"/>
                  </a:lnTo>
                  <a:lnTo>
                    <a:pt x="141859" y="28168"/>
                  </a:lnTo>
                  <a:lnTo>
                    <a:pt x="136334" y="28168"/>
                  </a:lnTo>
                  <a:lnTo>
                    <a:pt x="139103" y="11226"/>
                  </a:lnTo>
                  <a:lnTo>
                    <a:pt x="141859" y="28168"/>
                  </a:lnTo>
                  <a:lnTo>
                    <a:pt x="141859" y="1409"/>
                  </a:lnTo>
                  <a:lnTo>
                    <a:pt x="135140" y="1409"/>
                  </a:lnTo>
                  <a:lnTo>
                    <a:pt x="126758" y="42633"/>
                  </a:lnTo>
                  <a:lnTo>
                    <a:pt x="133845" y="42633"/>
                  </a:lnTo>
                  <a:lnTo>
                    <a:pt x="135534" y="33070"/>
                  </a:lnTo>
                  <a:lnTo>
                    <a:pt x="142671" y="33070"/>
                  </a:lnTo>
                  <a:lnTo>
                    <a:pt x="144348" y="42633"/>
                  </a:lnTo>
                  <a:lnTo>
                    <a:pt x="151320" y="42633"/>
                  </a:lnTo>
                  <a:close/>
                </a:path>
                <a:path w="348614" h="111760">
                  <a:moveTo>
                    <a:pt x="164236" y="95034"/>
                  </a:moveTo>
                  <a:lnTo>
                    <a:pt x="163626" y="92697"/>
                  </a:lnTo>
                  <a:lnTo>
                    <a:pt x="162318" y="90881"/>
                  </a:lnTo>
                  <a:lnTo>
                    <a:pt x="161226" y="89357"/>
                  </a:lnTo>
                  <a:lnTo>
                    <a:pt x="159410" y="88303"/>
                  </a:lnTo>
                  <a:lnTo>
                    <a:pt x="157073" y="87858"/>
                  </a:lnTo>
                  <a:lnTo>
                    <a:pt x="157073" y="100380"/>
                  </a:lnTo>
                  <a:lnTo>
                    <a:pt x="156641" y="102095"/>
                  </a:lnTo>
                  <a:lnTo>
                    <a:pt x="154914" y="104190"/>
                  </a:lnTo>
                  <a:lnTo>
                    <a:pt x="153365" y="104711"/>
                  </a:lnTo>
                  <a:lnTo>
                    <a:pt x="148361" y="104711"/>
                  </a:lnTo>
                  <a:lnTo>
                    <a:pt x="148361" y="90881"/>
                  </a:lnTo>
                  <a:lnTo>
                    <a:pt x="153022" y="90881"/>
                  </a:lnTo>
                  <a:lnTo>
                    <a:pt x="154647" y="91452"/>
                  </a:lnTo>
                  <a:lnTo>
                    <a:pt x="156578" y="93687"/>
                  </a:lnTo>
                  <a:lnTo>
                    <a:pt x="156946" y="95034"/>
                  </a:lnTo>
                  <a:lnTo>
                    <a:pt x="157073" y="100380"/>
                  </a:lnTo>
                  <a:lnTo>
                    <a:pt x="157073" y="87858"/>
                  </a:lnTo>
                  <a:lnTo>
                    <a:pt x="160997" y="87236"/>
                  </a:lnTo>
                  <a:lnTo>
                    <a:pt x="162166" y="85585"/>
                  </a:lnTo>
                  <a:lnTo>
                    <a:pt x="163017" y="84391"/>
                  </a:lnTo>
                  <a:lnTo>
                    <a:pt x="163042" y="77292"/>
                  </a:lnTo>
                  <a:lnTo>
                    <a:pt x="162775" y="75641"/>
                  </a:lnTo>
                  <a:lnTo>
                    <a:pt x="162128" y="74053"/>
                  </a:lnTo>
                  <a:lnTo>
                    <a:pt x="161658" y="72859"/>
                  </a:lnTo>
                  <a:lnTo>
                    <a:pt x="160820" y="71767"/>
                  </a:lnTo>
                  <a:lnTo>
                    <a:pt x="158610" y="70192"/>
                  </a:lnTo>
                  <a:lnTo>
                    <a:pt x="157353" y="69634"/>
                  </a:lnTo>
                  <a:lnTo>
                    <a:pt x="156489" y="69430"/>
                  </a:lnTo>
                  <a:lnTo>
                    <a:pt x="156489" y="81635"/>
                  </a:lnTo>
                  <a:lnTo>
                    <a:pt x="156083" y="83223"/>
                  </a:lnTo>
                  <a:lnTo>
                    <a:pt x="154419" y="85115"/>
                  </a:lnTo>
                  <a:lnTo>
                    <a:pt x="152908" y="85585"/>
                  </a:lnTo>
                  <a:lnTo>
                    <a:pt x="148361" y="85585"/>
                  </a:lnTo>
                  <a:lnTo>
                    <a:pt x="148361" y="74053"/>
                  </a:lnTo>
                  <a:lnTo>
                    <a:pt x="150723" y="74053"/>
                  </a:lnTo>
                  <a:lnTo>
                    <a:pt x="156489" y="81635"/>
                  </a:lnTo>
                  <a:lnTo>
                    <a:pt x="156489" y="69430"/>
                  </a:lnTo>
                  <a:lnTo>
                    <a:pt x="154520" y="68961"/>
                  </a:lnTo>
                  <a:lnTo>
                    <a:pt x="152857" y="68783"/>
                  </a:lnTo>
                  <a:lnTo>
                    <a:pt x="140855" y="68783"/>
                  </a:lnTo>
                  <a:lnTo>
                    <a:pt x="140855" y="110007"/>
                  </a:lnTo>
                  <a:lnTo>
                    <a:pt x="156476" y="110007"/>
                  </a:lnTo>
                  <a:lnTo>
                    <a:pt x="159346" y="108991"/>
                  </a:lnTo>
                  <a:lnTo>
                    <a:pt x="163296" y="104927"/>
                  </a:lnTo>
                  <a:lnTo>
                    <a:pt x="163360" y="104711"/>
                  </a:lnTo>
                  <a:lnTo>
                    <a:pt x="164223" y="102095"/>
                  </a:lnTo>
                  <a:lnTo>
                    <a:pt x="164236" y="95034"/>
                  </a:lnTo>
                  <a:close/>
                </a:path>
                <a:path w="348614" h="111760">
                  <a:moveTo>
                    <a:pt x="172516" y="37439"/>
                  </a:moveTo>
                  <a:lnTo>
                    <a:pt x="162636" y="37439"/>
                  </a:lnTo>
                  <a:lnTo>
                    <a:pt x="162636" y="1409"/>
                  </a:lnTo>
                  <a:lnTo>
                    <a:pt x="155130" y="1409"/>
                  </a:lnTo>
                  <a:lnTo>
                    <a:pt x="155130" y="42633"/>
                  </a:lnTo>
                  <a:lnTo>
                    <a:pt x="172516" y="42633"/>
                  </a:lnTo>
                  <a:lnTo>
                    <a:pt x="172516" y="37439"/>
                  </a:lnTo>
                  <a:close/>
                </a:path>
                <a:path w="348614" h="111760">
                  <a:moveTo>
                    <a:pt x="176517" y="68783"/>
                  </a:moveTo>
                  <a:lnTo>
                    <a:pt x="169100" y="68783"/>
                  </a:lnTo>
                  <a:lnTo>
                    <a:pt x="169100" y="110007"/>
                  </a:lnTo>
                  <a:lnTo>
                    <a:pt x="176517" y="110007"/>
                  </a:lnTo>
                  <a:lnTo>
                    <a:pt x="176517" y="68783"/>
                  </a:lnTo>
                  <a:close/>
                </a:path>
                <a:path w="348614" h="111760">
                  <a:moveTo>
                    <a:pt x="199072" y="1397"/>
                  </a:moveTo>
                  <a:lnTo>
                    <a:pt x="191795" y="1397"/>
                  </a:lnTo>
                  <a:lnTo>
                    <a:pt x="191795" y="29552"/>
                  </a:lnTo>
                  <a:lnTo>
                    <a:pt x="191681" y="32689"/>
                  </a:lnTo>
                  <a:lnTo>
                    <a:pt x="188277" y="37503"/>
                  </a:lnTo>
                  <a:lnTo>
                    <a:pt x="186753" y="37503"/>
                  </a:lnTo>
                  <a:lnTo>
                    <a:pt x="183184" y="1397"/>
                  </a:lnTo>
                  <a:lnTo>
                    <a:pt x="175907" y="1397"/>
                  </a:lnTo>
                  <a:lnTo>
                    <a:pt x="175907" y="30657"/>
                  </a:lnTo>
                  <a:lnTo>
                    <a:pt x="176009" y="32308"/>
                  </a:lnTo>
                  <a:lnTo>
                    <a:pt x="185674" y="43129"/>
                  </a:lnTo>
                  <a:lnTo>
                    <a:pt x="187515" y="43129"/>
                  </a:lnTo>
                  <a:lnTo>
                    <a:pt x="189344" y="43129"/>
                  </a:lnTo>
                  <a:lnTo>
                    <a:pt x="199072" y="30657"/>
                  </a:lnTo>
                  <a:lnTo>
                    <a:pt x="199072" y="1397"/>
                  </a:lnTo>
                  <a:close/>
                </a:path>
                <a:path w="348614" h="111760">
                  <a:moveTo>
                    <a:pt x="199974" y="104813"/>
                  </a:moveTo>
                  <a:lnTo>
                    <a:pt x="190093" y="104813"/>
                  </a:lnTo>
                  <a:lnTo>
                    <a:pt x="190093" y="91211"/>
                  </a:lnTo>
                  <a:lnTo>
                    <a:pt x="197802" y="91211"/>
                  </a:lnTo>
                  <a:lnTo>
                    <a:pt x="197802" y="85915"/>
                  </a:lnTo>
                  <a:lnTo>
                    <a:pt x="190093" y="85915"/>
                  </a:lnTo>
                  <a:lnTo>
                    <a:pt x="190093" y="74079"/>
                  </a:lnTo>
                  <a:lnTo>
                    <a:pt x="199847" y="74079"/>
                  </a:lnTo>
                  <a:lnTo>
                    <a:pt x="199847" y="68783"/>
                  </a:lnTo>
                  <a:lnTo>
                    <a:pt x="182587" y="68783"/>
                  </a:lnTo>
                  <a:lnTo>
                    <a:pt x="182587" y="110007"/>
                  </a:lnTo>
                  <a:lnTo>
                    <a:pt x="199974" y="110007"/>
                  </a:lnTo>
                  <a:lnTo>
                    <a:pt x="199974" y="104813"/>
                  </a:lnTo>
                  <a:close/>
                </a:path>
                <a:path w="348614" h="111760">
                  <a:moveTo>
                    <a:pt x="225526" y="68783"/>
                  </a:moveTo>
                  <a:lnTo>
                    <a:pt x="219303" y="68783"/>
                  </a:lnTo>
                  <a:lnTo>
                    <a:pt x="219303" y="92125"/>
                  </a:lnTo>
                  <a:lnTo>
                    <a:pt x="209207" y="68783"/>
                  </a:lnTo>
                  <a:lnTo>
                    <a:pt x="204038" y="68783"/>
                  </a:lnTo>
                  <a:lnTo>
                    <a:pt x="204038" y="110007"/>
                  </a:lnTo>
                  <a:lnTo>
                    <a:pt x="210400" y="110007"/>
                  </a:lnTo>
                  <a:lnTo>
                    <a:pt x="210400" y="85471"/>
                  </a:lnTo>
                  <a:lnTo>
                    <a:pt x="220599" y="110007"/>
                  </a:lnTo>
                  <a:lnTo>
                    <a:pt x="225526" y="110007"/>
                  </a:lnTo>
                  <a:lnTo>
                    <a:pt x="225526" y="68783"/>
                  </a:lnTo>
                  <a:close/>
                </a:path>
                <a:path w="348614" h="111760">
                  <a:moveTo>
                    <a:pt x="227330" y="31483"/>
                  </a:moveTo>
                  <a:lnTo>
                    <a:pt x="227228" y="11036"/>
                  </a:lnTo>
                  <a:lnTo>
                    <a:pt x="227114" y="10045"/>
                  </a:lnTo>
                  <a:lnTo>
                    <a:pt x="226263" y="6908"/>
                  </a:lnTo>
                  <a:lnTo>
                    <a:pt x="226187" y="6781"/>
                  </a:lnTo>
                  <a:lnTo>
                    <a:pt x="225552" y="5588"/>
                  </a:lnTo>
                  <a:lnTo>
                    <a:pt x="223532" y="3441"/>
                  </a:lnTo>
                  <a:lnTo>
                    <a:pt x="222186" y="2654"/>
                  </a:lnTo>
                  <a:lnTo>
                    <a:pt x="219659" y="1905"/>
                  </a:lnTo>
                  <a:lnTo>
                    <a:pt x="219659" y="31483"/>
                  </a:lnTo>
                  <a:lnTo>
                    <a:pt x="219506" y="33477"/>
                  </a:lnTo>
                  <a:lnTo>
                    <a:pt x="215061" y="37363"/>
                  </a:lnTo>
                  <a:lnTo>
                    <a:pt x="212178" y="37363"/>
                  </a:lnTo>
                  <a:lnTo>
                    <a:pt x="212178" y="6781"/>
                  </a:lnTo>
                  <a:lnTo>
                    <a:pt x="215087" y="6781"/>
                  </a:lnTo>
                  <a:lnTo>
                    <a:pt x="219659" y="31483"/>
                  </a:lnTo>
                  <a:lnTo>
                    <a:pt x="219659" y="1905"/>
                  </a:lnTo>
                  <a:lnTo>
                    <a:pt x="218833" y="1651"/>
                  </a:lnTo>
                  <a:lnTo>
                    <a:pt x="216750" y="1409"/>
                  </a:lnTo>
                  <a:lnTo>
                    <a:pt x="204673" y="1409"/>
                  </a:lnTo>
                  <a:lnTo>
                    <a:pt x="204673" y="42633"/>
                  </a:lnTo>
                  <a:lnTo>
                    <a:pt x="216954" y="42633"/>
                  </a:lnTo>
                  <a:lnTo>
                    <a:pt x="227114" y="33477"/>
                  </a:lnTo>
                  <a:lnTo>
                    <a:pt x="227330" y="31483"/>
                  </a:lnTo>
                  <a:close/>
                </a:path>
                <a:path w="348614" h="111760">
                  <a:moveTo>
                    <a:pt x="248831" y="104813"/>
                  </a:moveTo>
                  <a:lnTo>
                    <a:pt x="238950" y="104813"/>
                  </a:lnTo>
                  <a:lnTo>
                    <a:pt x="238950" y="91211"/>
                  </a:lnTo>
                  <a:lnTo>
                    <a:pt x="246659" y="91211"/>
                  </a:lnTo>
                  <a:lnTo>
                    <a:pt x="246659" y="85915"/>
                  </a:lnTo>
                  <a:lnTo>
                    <a:pt x="238950" y="85915"/>
                  </a:lnTo>
                  <a:lnTo>
                    <a:pt x="238950" y="74079"/>
                  </a:lnTo>
                  <a:lnTo>
                    <a:pt x="248704" y="74079"/>
                  </a:lnTo>
                  <a:lnTo>
                    <a:pt x="248704" y="68783"/>
                  </a:lnTo>
                  <a:lnTo>
                    <a:pt x="231444" y="68783"/>
                  </a:lnTo>
                  <a:lnTo>
                    <a:pt x="231444" y="110007"/>
                  </a:lnTo>
                  <a:lnTo>
                    <a:pt x="248831" y="110007"/>
                  </a:lnTo>
                  <a:lnTo>
                    <a:pt x="248831" y="104813"/>
                  </a:lnTo>
                  <a:close/>
                </a:path>
                <a:path w="348614" h="111760">
                  <a:moveTo>
                    <a:pt x="273608" y="99072"/>
                  </a:moveTo>
                  <a:lnTo>
                    <a:pt x="261023" y="82791"/>
                  </a:lnTo>
                  <a:lnTo>
                    <a:pt x="260210" y="81876"/>
                  </a:lnTo>
                  <a:lnTo>
                    <a:pt x="259168" y="80175"/>
                  </a:lnTo>
                  <a:lnTo>
                    <a:pt x="258902" y="79082"/>
                  </a:lnTo>
                  <a:lnTo>
                    <a:pt x="258902" y="76631"/>
                  </a:lnTo>
                  <a:lnTo>
                    <a:pt x="259194" y="75730"/>
                  </a:lnTo>
                  <a:lnTo>
                    <a:pt x="260375" y="74383"/>
                  </a:lnTo>
                  <a:lnTo>
                    <a:pt x="261226" y="74015"/>
                  </a:lnTo>
                  <a:lnTo>
                    <a:pt x="262991" y="73901"/>
                  </a:lnTo>
                  <a:lnTo>
                    <a:pt x="263550" y="73990"/>
                  </a:lnTo>
                  <a:lnTo>
                    <a:pt x="266458" y="80708"/>
                  </a:lnTo>
                  <a:lnTo>
                    <a:pt x="272884" y="79451"/>
                  </a:lnTo>
                  <a:lnTo>
                    <a:pt x="263969" y="68287"/>
                  </a:lnTo>
                  <a:lnTo>
                    <a:pt x="259181" y="68338"/>
                  </a:lnTo>
                  <a:lnTo>
                    <a:pt x="256603" y="69253"/>
                  </a:lnTo>
                  <a:lnTo>
                    <a:pt x="252831" y="72796"/>
                  </a:lnTo>
                  <a:lnTo>
                    <a:pt x="251891" y="75285"/>
                  </a:lnTo>
                  <a:lnTo>
                    <a:pt x="251891" y="80733"/>
                  </a:lnTo>
                  <a:lnTo>
                    <a:pt x="252285" y="82613"/>
                  </a:lnTo>
                  <a:lnTo>
                    <a:pt x="253834" y="85610"/>
                  </a:lnTo>
                  <a:lnTo>
                    <a:pt x="255028" y="87058"/>
                  </a:lnTo>
                  <a:lnTo>
                    <a:pt x="262039" y="93141"/>
                  </a:lnTo>
                  <a:lnTo>
                    <a:pt x="263829" y="94792"/>
                  </a:lnTo>
                  <a:lnTo>
                    <a:pt x="264922" y="95999"/>
                  </a:lnTo>
                  <a:lnTo>
                    <a:pt x="265404" y="96786"/>
                  </a:lnTo>
                  <a:lnTo>
                    <a:pt x="266230" y="98691"/>
                  </a:lnTo>
                  <a:lnTo>
                    <a:pt x="266433" y="99733"/>
                  </a:lnTo>
                  <a:lnTo>
                    <a:pt x="266433" y="102057"/>
                  </a:lnTo>
                  <a:lnTo>
                    <a:pt x="266166" y="102997"/>
                  </a:lnTo>
                  <a:lnTo>
                    <a:pt x="265049" y="104381"/>
                  </a:lnTo>
                  <a:lnTo>
                    <a:pt x="264210" y="104736"/>
                  </a:lnTo>
                  <a:lnTo>
                    <a:pt x="260108" y="104736"/>
                  </a:lnTo>
                  <a:lnTo>
                    <a:pt x="258546" y="102006"/>
                  </a:lnTo>
                  <a:lnTo>
                    <a:pt x="258381" y="96558"/>
                  </a:lnTo>
                  <a:lnTo>
                    <a:pt x="251841" y="97929"/>
                  </a:lnTo>
                  <a:lnTo>
                    <a:pt x="252209" y="106311"/>
                  </a:lnTo>
                  <a:lnTo>
                    <a:pt x="256019" y="110502"/>
                  </a:lnTo>
                  <a:lnTo>
                    <a:pt x="263283" y="110502"/>
                  </a:lnTo>
                  <a:lnTo>
                    <a:pt x="266369" y="110502"/>
                  </a:lnTo>
                  <a:lnTo>
                    <a:pt x="268859" y="109562"/>
                  </a:lnTo>
                  <a:lnTo>
                    <a:pt x="272656" y="105816"/>
                  </a:lnTo>
                  <a:lnTo>
                    <a:pt x="273608" y="103378"/>
                  </a:lnTo>
                  <a:lnTo>
                    <a:pt x="273608" y="99072"/>
                  </a:lnTo>
                  <a:close/>
                </a:path>
                <a:path w="348614" h="111760">
                  <a:moveTo>
                    <a:pt x="295973" y="68783"/>
                  </a:moveTo>
                  <a:lnTo>
                    <a:pt x="274866" y="68783"/>
                  </a:lnTo>
                  <a:lnTo>
                    <a:pt x="274866" y="74320"/>
                  </a:lnTo>
                  <a:lnTo>
                    <a:pt x="281774" y="74320"/>
                  </a:lnTo>
                  <a:lnTo>
                    <a:pt x="281774" y="110007"/>
                  </a:lnTo>
                  <a:lnTo>
                    <a:pt x="289280" y="110007"/>
                  </a:lnTo>
                  <a:lnTo>
                    <a:pt x="289280" y="74320"/>
                  </a:lnTo>
                  <a:lnTo>
                    <a:pt x="295973" y="74320"/>
                  </a:lnTo>
                  <a:lnTo>
                    <a:pt x="295973" y="68783"/>
                  </a:lnTo>
                  <a:close/>
                </a:path>
                <a:path w="348614" h="111760">
                  <a:moveTo>
                    <a:pt x="321233" y="110007"/>
                  </a:moveTo>
                  <a:lnTo>
                    <a:pt x="319290" y="100431"/>
                  </a:lnTo>
                  <a:lnTo>
                    <a:pt x="318300" y="95542"/>
                  </a:lnTo>
                  <a:lnTo>
                    <a:pt x="314871" y="78600"/>
                  </a:lnTo>
                  <a:lnTo>
                    <a:pt x="312889" y="68783"/>
                  </a:lnTo>
                  <a:lnTo>
                    <a:pt x="311772" y="68783"/>
                  </a:lnTo>
                  <a:lnTo>
                    <a:pt x="311772" y="95542"/>
                  </a:lnTo>
                  <a:lnTo>
                    <a:pt x="306247" y="95542"/>
                  </a:lnTo>
                  <a:lnTo>
                    <a:pt x="309016" y="78600"/>
                  </a:lnTo>
                  <a:lnTo>
                    <a:pt x="311772" y="95542"/>
                  </a:lnTo>
                  <a:lnTo>
                    <a:pt x="311772" y="68783"/>
                  </a:lnTo>
                  <a:lnTo>
                    <a:pt x="305054" y="68783"/>
                  </a:lnTo>
                  <a:lnTo>
                    <a:pt x="296672" y="110007"/>
                  </a:lnTo>
                  <a:lnTo>
                    <a:pt x="303758" y="110007"/>
                  </a:lnTo>
                  <a:lnTo>
                    <a:pt x="305447" y="100431"/>
                  </a:lnTo>
                  <a:lnTo>
                    <a:pt x="312585" y="100431"/>
                  </a:lnTo>
                  <a:lnTo>
                    <a:pt x="314248" y="110007"/>
                  </a:lnTo>
                  <a:lnTo>
                    <a:pt x="321233" y="110007"/>
                  </a:lnTo>
                  <a:close/>
                </a:path>
                <a:path w="348614" h="111760">
                  <a:moveTo>
                    <a:pt x="348335" y="110007"/>
                  </a:moveTo>
                  <a:lnTo>
                    <a:pt x="343027" y="91186"/>
                  </a:lnTo>
                  <a:lnTo>
                    <a:pt x="342607" y="89700"/>
                  </a:lnTo>
                  <a:lnTo>
                    <a:pt x="344385" y="88950"/>
                  </a:lnTo>
                  <a:lnTo>
                    <a:pt x="345655" y="87757"/>
                  </a:lnTo>
                  <a:lnTo>
                    <a:pt x="346303" y="86385"/>
                  </a:lnTo>
                  <a:lnTo>
                    <a:pt x="347205" y="84480"/>
                  </a:lnTo>
                  <a:lnTo>
                    <a:pt x="347586" y="82410"/>
                  </a:lnTo>
                  <a:lnTo>
                    <a:pt x="347586" y="77711"/>
                  </a:lnTo>
                  <a:lnTo>
                    <a:pt x="340499" y="69430"/>
                  </a:lnTo>
                  <a:lnTo>
                    <a:pt x="340499" y="82410"/>
                  </a:lnTo>
                  <a:lnTo>
                    <a:pt x="340029" y="84023"/>
                  </a:lnTo>
                  <a:lnTo>
                    <a:pt x="338150" y="85915"/>
                  </a:lnTo>
                  <a:lnTo>
                    <a:pt x="336575" y="86385"/>
                  </a:lnTo>
                  <a:lnTo>
                    <a:pt x="332536" y="86385"/>
                  </a:lnTo>
                  <a:lnTo>
                    <a:pt x="332536" y="73952"/>
                  </a:lnTo>
                  <a:lnTo>
                    <a:pt x="336969" y="73952"/>
                  </a:lnTo>
                  <a:lnTo>
                    <a:pt x="338467" y="74434"/>
                  </a:lnTo>
                  <a:lnTo>
                    <a:pt x="340093" y="76339"/>
                  </a:lnTo>
                  <a:lnTo>
                    <a:pt x="340448" y="77711"/>
                  </a:lnTo>
                  <a:lnTo>
                    <a:pt x="340499" y="82410"/>
                  </a:lnTo>
                  <a:lnTo>
                    <a:pt x="340499" y="69430"/>
                  </a:lnTo>
                  <a:lnTo>
                    <a:pt x="338518" y="68961"/>
                  </a:lnTo>
                  <a:lnTo>
                    <a:pt x="336651" y="68783"/>
                  </a:lnTo>
                  <a:lnTo>
                    <a:pt x="325031" y="68783"/>
                  </a:lnTo>
                  <a:lnTo>
                    <a:pt x="325031" y="110007"/>
                  </a:lnTo>
                  <a:lnTo>
                    <a:pt x="332536" y="110007"/>
                  </a:lnTo>
                  <a:lnTo>
                    <a:pt x="332536" y="91186"/>
                  </a:lnTo>
                  <a:lnTo>
                    <a:pt x="335876" y="91186"/>
                  </a:lnTo>
                  <a:lnTo>
                    <a:pt x="340791" y="110007"/>
                  </a:lnTo>
                  <a:lnTo>
                    <a:pt x="348335" y="110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996" y="2324528"/>
              <a:ext cx="96100" cy="8935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953002" y="2212285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69" h="267335">
                  <a:moveTo>
                    <a:pt x="289966" y="0"/>
                  </a:moveTo>
                  <a:lnTo>
                    <a:pt x="284581" y="406"/>
                  </a:lnTo>
                  <a:lnTo>
                    <a:pt x="282295" y="2247"/>
                  </a:lnTo>
                  <a:lnTo>
                    <a:pt x="213207" y="231724"/>
                  </a:lnTo>
                  <a:lnTo>
                    <a:pt x="193992" y="119811"/>
                  </a:lnTo>
                  <a:lnTo>
                    <a:pt x="191833" y="117665"/>
                  </a:lnTo>
                  <a:lnTo>
                    <a:pt x="186321" y="116763"/>
                  </a:lnTo>
                  <a:lnTo>
                    <a:pt x="183591" y="118097"/>
                  </a:lnTo>
                  <a:lnTo>
                    <a:pt x="152031" y="176618"/>
                  </a:lnTo>
                  <a:lnTo>
                    <a:pt x="138201" y="79933"/>
                  </a:lnTo>
                  <a:lnTo>
                    <a:pt x="135928" y="77673"/>
                  </a:lnTo>
                  <a:lnTo>
                    <a:pt x="130149" y="76873"/>
                  </a:lnTo>
                  <a:lnTo>
                    <a:pt x="127342" y="78422"/>
                  </a:lnTo>
                  <a:lnTo>
                    <a:pt x="94843" y="151434"/>
                  </a:lnTo>
                  <a:lnTo>
                    <a:pt x="2933" y="151434"/>
                  </a:lnTo>
                  <a:lnTo>
                    <a:pt x="0" y="154368"/>
                  </a:lnTo>
                  <a:lnTo>
                    <a:pt x="0" y="161594"/>
                  </a:lnTo>
                  <a:lnTo>
                    <a:pt x="2933" y="164515"/>
                  </a:lnTo>
                  <a:lnTo>
                    <a:pt x="101676" y="164515"/>
                  </a:lnTo>
                  <a:lnTo>
                    <a:pt x="104013" y="163004"/>
                  </a:lnTo>
                  <a:lnTo>
                    <a:pt x="128866" y="107162"/>
                  </a:lnTo>
                  <a:lnTo>
                    <a:pt x="142290" y="200913"/>
                  </a:lnTo>
                  <a:lnTo>
                    <a:pt x="144437" y="203136"/>
                  </a:lnTo>
                  <a:lnTo>
                    <a:pt x="149974" y="204127"/>
                  </a:lnTo>
                  <a:lnTo>
                    <a:pt x="152781" y="202780"/>
                  </a:lnTo>
                  <a:lnTo>
                    <a:pt x="184785" y="143459"/>
                  </a:lnTo>
                  <a:lnTo>
                    <a:pt x="205536" y="264312"/>
                  </a:lnTo>
                  <a:lnTo>
                    <a:pt x="208026" y="266560"/>
                  </a:lnTo>
                  <a:lnTo>
                    <a:pt x="211467" y="266763"/>
                  </a:lnTo>
                  <a:lnTo>
                    <a:pt x="214337" y="266763"/>
                  </a:lnTo>
                  <a:lnTo>
                    <a:pt x="216890" y="264883"/>
                  </a:lnTo>
                  <a:lnTo>
                    <a:pt x="289191" y="24714"/>
                  </a:lnTo>
                  <a:lnTo>
                    <a:pt x="319392" y="87325"/>
                  </a:lnTo>
                  <a:lnTo>
                    <a:pt x="323316" y="88684"/>
                  </a:lnTo>
                  <a:lnTo>
                    <a:pt x="329819" y="85547"/>
                  </a:lnTo>
                  <a:lnTo>
                    <a:pt x="331190" y="81648"/>
                  </a:lnTo>
                  <a:lnTo>
                    <a:pt x="292506" y="1447"/>
                  </a:lnTo>
                  <a:lnTo>
                    <a:pt x="2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24579" y="1999577"/>
              <a:ext cx="565785" cy="5657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14968" y="2000847"/>
              <a:ext cx="565785" cy="5645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14966" y="2655349"/>
              <a:ext cx="565784" cy="5657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34482" y="2656230"/>
              <a:ext cx="564908" cy="564908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540004" y="92748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0441"/>
              </p:ext>
            </p:extLst>
          </p:nvPr>
        </p:nvGraphicFramePr>
        <p:xfrm>
          <a:off x="540000" y="933831"/>
          <a:ext cx="6480173" cy="238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333375" marR="162560" indent="-1593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PLANIFICACIÓN, FORMACIÓN PROFESIONAL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6.614.257,00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431.735.805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287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" name="object 34">
            <a:extLst>
              <a:ext uri="{FF2B5EF4-FFF2-40B4-BE49-F238E27FC236}">
                <a16:creationId xmlns:a16="http://schemas.microsoft.com/office/drawing/2014/main" xmlns="" id="{D64D0D8A-709E-BE40-8606-5C029BCB4B7A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52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669205"/>
            <a:ext cx="424370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4.16.</a:t>
            </a:r>
            <a:r>
              <a:rPr sz="1200" b="1" spc="-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Gastos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Diversas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Consejerías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Órganos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Gobierno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sz="10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126G</a:t>
            </a:r>
            <a:r>
              <a:rPr sz="10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Gastos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Centrales</a:t>
            </a:r>
            <a:r>
              <a:rPr sz="10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Diversas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Consejerías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4" y="2677769"/>
            <a:ext cx="6091555" cy="749300"/>
          </a:xfrm>
          <a:custGeom>
            <a:avLst/>
            <a:gdLst/>
            <a:ahLst/>
            <a:cxnLst/>
            <a:rect l="l" t="t" r="r" b="b"/>
            <a:pathLst>
              <a:path w="6091555" h="749300">
                <a:moveTo>
                  <a:pt x="6091415" y="0"/>
                </a:moveTo>
                <a:lnTo>
                  <a:pt x="0" y="0"/>
                </a:lnTo>
                <a:lnTo>
                  <a:pt x="0" y="748792"/>
                </a:lnTo>
                <a:lnTo>
                  <a:pt x="6091415" y="748792"/>
                </a:lnTo>
                <a:lnTo>
                  <a:pt x="6091415" y="0"/>
                </a:lnTo>
                <a:close/>
              </a:path>
            </a:pathLst>
          </a:custGeom>
          <a:solidFill>
            <a:srgbClr val="EDE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99687"/>
              </p:ext>
            </p:extLst>
          </p:nvPr>
        </p:nvGraphicFramePr>
        <p:xfrm>
          <a:off x="540000" y="1462355"/>
          <a:ext cx="6092190" cy="1210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9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4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CUANTÍA </a:t>
                      </a:r>
                      <a:r>
                        <a:rPr sz="1000" b="1" i="0" spc="-2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R w="6350">
                      <a:solidFill>
                        <a:srgbClr val="FFFFFF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9.653.000,00 </a:t>
                      </a:r>
                      <a:r>
                        <a:rPr sz="9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FFFFFF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508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Directos: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Indirectos: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IEP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8575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ODS 16: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100%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6669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CUANTÍA</a:t>
                      </a:r>
                      <a:r>
                        <a:rPr sz="1000" b="1" i="0" spc="-1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ESTIMADA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28575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ODS 16:</a:t>
                      </a:r>
                      <a:r>
                        <a:rPr sz="9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9.653.000,00 </a:t>
                      </a:r>
                      <a:r>
                        <a:rPr sz="9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26669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6350">
                      <a:solidFill>
                        <a:srgbClr val="0669B3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METAS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450" marB="0">
                    <a:lnR w="6350">
                      <a:solidFill>
                        <a:srgbClr val="FFFFFF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669B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dot"/>
                    </a:lnL>
                    <a:lnT w="6350">
                      <a:solidFill>
                        <a:srgbClr val="0669B3"/>
                      </a:solidFill>
                      <a:prstDash val="dot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2812" y="2764180"/>
            <a:ext cx="565785" cy="565784"/>
          </a:xfrm>
          <a:prstGeom prst="rect">
            <a:avLst/>
          </a:prstGeom>
        </p:spPr>
      </p:pic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EF870927-8260-4942-877F-8D46A26E0B06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53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1017485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05010"/>
              </p:ext>
            </p:extLst>
          </p:nvPr>
        </p:nvGraphicFramePr>
        <p:xfrm>
          <a:off x="540004" y="1017481"/>
          <a:ext cx="6480173" cy="3194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6360" marR="787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TRANSPARENCIA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BUEN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4845" marR="167640" indent="-4902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Consejo de Transparencia y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Buen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Gob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ierno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80.000,00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Emergencias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11 ,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44.125.045,00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Recursos</a:t>
                      </a:r>
                      <a:r>
                        <a:rPr sz="800" b="0" i="0" spc="-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Alojamiento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9.706.763,00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SEPEPA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9690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del Empleo y </a:t>
                      </a:r>
                      <a:r>
                        <a:rPr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Mejora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Relacio</a:t>
                      </a:r>
                      <a:r>
                        <a:rPr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nes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Laborales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77.847.483,00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SEPEPA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8105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Europeo y de </a:t>
                      </a:r>
                      <a:r>
                        <a:rPr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</a:t>
                      </a:r>
                      <a:r>
                        <a:rPr lang="es-ES" sz="800" b="0" i="0" spc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</a:t>
                      </a:r>
                      <a:r>
                        <a:rPr sz="800" b="0" i="0" spc="-1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32.313.106,00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SEPEPA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Profesional para 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51.950.998,00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0960" marR="527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INSTITUTO ASTURIANO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PREVENCIÓN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RIESGOS LABORALES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322K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21920" indent="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Actuaciones </a:t>
                      </a:r>
                      <a:r>
                        <a:rPr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Prevención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</a:t>
                      </a:r>
                      <a:r>
                        <a:rPr lang="es-ES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 </a:t>
                      </a:r>
                      <a:r>
                        <a:rPr sz="800" b="0" i="0" spc="-1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Riesgos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Laborales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4.883.010,00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JUVENTUD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12,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13,15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436.740,00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SESPA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412B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Asistencia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2.254.376.181,00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27300" y="669205"/>
            <a:ext cx="2557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4.17.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Organismos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Entes</a:t>
            </a:r>
            <a:r>
              <a:rPr sz="12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Públicos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34">
            <a:extLst>
              <a:ext uri="{FF2B5EF4-FFF2-40B4-BE49-F238E27FC236}">
                <a16:creationId xmlns:a16="http://schemas.microsoft.com/office/drawing/2014/main" xmlns="" id="{538D8D69-6594-C341-8857-76B062E9C5FC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54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94585"/>
              </p:ext>
            </p:extLst>
          </p:nvPr>
        </p:nvGraphicFramePr>
        <p:xfrm>
          <a:off x="540000" y="729531"/>
          <a:ext cx="6480173" cy="3698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1" i="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RIDEA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19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Real Instituto de Estudios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337.361,00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OSPA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Orquesta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Sinfónica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6.662.620,00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13055" marR="141605" indent="-1638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 REGIONAL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BELLAS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Centro Regional de Bellas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3.017.888,00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SERIDA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0405" marR="194945" indent="-4984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Experimentación 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13.119.483,00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47345" marR="300355" indent="-393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 TRIBUTARIOS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Tributarios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17.818.587,00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206375" marR="168910" indent="-298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COMISIÓN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REGIONAL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TIERRAS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Banco de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Tierras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500.020,00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2.701.414.735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1287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solidFill>
                      <a:srgbClr val="EDEB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859737" y="3116719"/>
            <a:ext cx="565785" cy="564515"/>
            <a:chOff x="1859737" y="3116719"/>
            <a:chExt cx="565785" cy="564515"/>
          </a:xfrm>
        </p:grpSpPr>
        <p:sp>
          <p:nvSpPr>
            <p:cNvPr id="9" name="object 9"/>
            <p:cNvSpPr/>
            <p:nvPr/>
          </p:nvSpPr>
          <p:spPr>
            <a:xfrm>
              <a:off x="1859737" y="3116719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4" y="0"/>
                  </a:moveTo>
                  <a:lnTo>
                    <a:pt x="0" y="0"/>
                  </a:lnTo>
                  <a:lnTo>
                    <a:pt x="0" y="564515"/>
                  </a:lnTo>
                  <a:lnTo>
                    <a:pt x="565784" y="564515"/>
                  </a:lnTo>
                  <a:lnTo>
                    <a:pt x="565784" y="0"/>
                  </a:lnTo>
                  <a:close/>
                </a:path>
              </a:pathLst>
            </a:custGeom>
            <a:solidFill>
              <a:srgbClr val="D6A1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05368" y="3163341"/>
              <a:ext cx="382905" cy="445770"/>
            </a:xfrm>
            <a:custGeom>
              <a:avLst/>
              <a:gdLst/>
              <a:ahLst/>
              <a:cxnLst/>
              <a:rect l="l" t="t" r="r" b="b"/>
              <a:pathLst>
                <a:path w="382905" h="445770">
                  <a:moveTo>
                    <a:pt x="57937" y="19304"/>
                  </a:moveTo>
                  <a:lnTo>
                    <a:pt x="55524" y="12319"/>
                  </a:lnTo>
                  <a:lnTo>
                    <a:pt x="45834" y="2463"/>
                  </a:lnTo>
                  <a:lnTo>
                    <a:pt x="38760" y="0"/>
                  </a:lnTo>
                  <a:lnTo>
                    <a:pt x="19316" y="0"/>
                  </a:lnTo>
                  <a:lnTo>
                    <a:pt x="11874" y="2946"/>
                  </a:lnTo>
                  <a:lnTo>
                    <a:pt x="2374" y="14757"/>
                  </a:lnTo>
                  <a:lnTo>
                    <a:pt x="0" y="22771"/>
                  </a:lnTo>
                  <a:lnTo>
                    <a:pt x="0" y="38214"/>
                  </a:lnTo>
                  <a:lnTo>
                    <a:pt x="19977" y="38214"/>
                  </a:lnTo>
                  <a:lnTo>
                    <a:pt x="19977" y="28321"/>
                  </a:lnTo>
                  <a:lnTo>
                    <a:pt x="20688" y="24409"/>
                  </a:lnTo>
                  <a:lnTo>
                    <a:pt x="23533" y="18732"/>
                  </a:lnTo>
                  <a:lnTo>
                    <a:pt x="26111" y="17310"/>
                  </a:lnTo>
                  <a:lnTo>
                    <a:pt x="32321" y="17310"/>
                  </a:lnTo>
                  <a:lnTo>
                    <a:pt x="34226" y="18224"/>
                  </a:lnTo>
                  <a:lnTo>
                    <a:pt x="36893" y="21856"/>
                  </a:lnTo>
                  <a:lnTo>
                    <a:pt x="37553" y="24498"/>
                  </a:lnTo>
                  <a:lnTo>
                    <a:pt x="37553" y="32054"/>
                  </a:lnTo>
                  <a:lnTo>
                    <a:pt x="36766" y="35801"/>
                  </a:lnTo>
                  <a:lnTo>
                    <a:pt x="33566" y="42633"/>
                  </a:lnTo>
                  <a:lnTo>
                    <a:pt x="31076" y="46875"/>
                  </a:lnTo>
                  <a:lnTo>
                    <a:pt x="0" y="94691"/>
                  </a:lnTo>
                  <a:lnTo>
                    <a:pt x="0" y="109207"/>
                  </a:lnTo>
                  <a:lnTo>
                    <a:pt x="55143" y="109207"/>
                  </a:lnTo>
                  <a:lnTo>
                    <a:pt x="55143" y="92964"/>
                  </a:lnTo>
                  <a:lnTo>
                    <a:pt x="23050" y="92964"/>
                  </a:lnTo>
                  <a:lnTo>
                    <a:pt x="47371" y="56553"/>
                  </a:lnTo>
                  <a:lnTo>
                    <a:pt x="53365" y="46837"/>
                  </a:lnTo>
                  <a:lnTo>
                    <a:pt x="54825" y="43599"/>
                  </a:lnTo>
                  <a:lnTo>
                    <a:pt x="57315" y="36309"/>
                  </a:lnTo>
                  <a:lnTo>
                    <a:pt x="57937" y="32448"/>
                  </a:lnTo>
                  <a:lnTo>
                    <a:pt x="57937" y="19304"/>
                  </a:lnTo>
                  <a:close/>
                </a:path>
                <a:path w="382905" h="445770">
                  <a:moveTo>
                    <a:pt x="125437" y="78181"/>
                  </a:moveTo>
                  <a:lnTo>
                    <a:pt x="116357" y="68173"/>
                  </a:lnTo>
                  <a:lnTo>
                    <a:pt x="112509" y="68173"/>
                  </a:lnTo>
                  <a:lnTo>
                    <a:pt x="102565" y="80352"/>
                  </a:lnTo>
                  <a:lnTo>
                    <a:pt x="102565" y="98209"/>
                  </a:lnTo>
                  <a:lnTo>
                    <a:pt x="112522" y="110363"/>
                  </a:lnTo>
                  <a:lnTo>
                    <a:pt x="114300" y="110363"/>
                  </a:lnTo>
                  <a:lnTo>
                    <a:pt x="116001" y="110363"/>
                  </a:lnTo>
                  <a:lnTo>
                    <a:pt x="125437" y="99326"/>
                  </a:lnTo>
                  <a:lnTo>
                    <a:pt x="125437" y="94399"/>
                  </a:lnTo>
                  <a:lnTo>
                    <a:pt x="118211" y="94399"/>
                  </a:lnTo>
                  <a:lnTo>
                    <a:pt x="118211" y="98082"/>
                  </a:lnTo>
                  <a:lnTo>
                    <a:pt x="117983" y="102006"/>
                  </a:lnTo>
                  <a:lnTo>
                    <a:pt x="112763" y="104787"/>
                  </a:lnTo>
                  <a:lnTo>
                    <a:pt x="111683" y="104279"/>
                  </a:lnTo>
                  <a:lnTo>
                    <a:pt x="110477" y="102222"/>
                  </a:lnTo>
                  <a:lnTo>
                    <a:pt x="110172" y="100507"/>
                  </a:lnTo>
                  <a:lnTo>
                    <a:pt x="110172" y="80619"/>
                  </a:lnTo>
                  <a:lnTo>
                    <a:pt x="113690" y="73710"/>
                  </a:lnTo>
                  <a:lnTo>
                    <a:pt x="116395" y="73812"/>
                  </a:lnTo>
                  <a:lnTo>
                    <a:pt x="117449" y="74561"/>
                  </a:lnTo>
                  <a:lnTo>
                    <a:pt x="118097" y="76669"/>
                  </a:lnTo>
                  <a:lnTo>
                    <a:pt x="118211" y="78041"/>
                  </a:lnTo>
                  <a:lnTo>
                    <a:pt x="118211" y="83604"/>
                  </a:lnTo>
                  <a:lnTo>
                    <a:pt x="125437" y="83604"/>
                  </a:lnTo>
                  <a:lnTo>
                    <a:pt x="125437" y="78181"/>
                  </a:lnTo>
                  <a:close/>
                </a:path>
                <a:path w="382905" h="445770">
                  <a:moveTo>
                    <a:pt x="126707" y="1270"/>
                  </a:moveTo>
                  <a:lnTo>
                    <a:pt x="119202" y="1270"/>
                  </a:lnTo>
                  <a:lnTo>
                    <a:pt x="119202" y="18503"/>
                  </a:lnTo>
                  <a:lnTo>
                    <a:pt x="110820" y="18503"/>
                  </a:lnTo>
                  <a:lnTo>
                    <a:pt x="110820" y="1270"/>
                  </a:lnTo>
                  <a:lnTo>
                    <a:pt x="103314" y="1270"/>
                  </a:lnTo>
                  <a:lnTo>
                    <a:pt x="103314" y="42494"/>
                  </a:lnTo>
                  <a:lnTo>
                    <a:pt x="110820" y="42494"/>
                  </a:lnTo>
                  <a:lnTo>
                    <a:pt x="110820" y="23850"/>
                  </a:lnTo>
                  <a:lnTo>
                    <a:pt x="119202" y="23850"/>
                  </a:lnTo>
                  <a:lnTo>
                    <a:pt x="119202" y="42494"/>
                  </a:lnTo>
                  <a:lnTo>
                    <a:pt x="126707" y="42494"/>
                  </a:lnTo>
                  <a:lnTo>
                    <a:pt x="126707" y="1270"/>
                  </a:lnTo>
                  <a:close/>
                </a:path>
                <a:path w="382905" h="445770">
                  <a:moveTo>
                    <a:pt x="147764" y="104673"/>
                  </a:moveTo>
                  <a:lnTo>
                    <a:pt x="137883" y="104673"/>
                  </a:lnTo>
                  <a:lnTo>
                    <a:pt x="137883" y="91071"/>
                  </a:lnTo>
                  <a:lnTo>
                    <a:pt x="145592" y="91071"/>
                  </a:lnTo>
                  <a:lnTo>
                    <a:pt x="145592" y="85775"/>
                  </a:lnTo>
                  <a:lnTo>
                    <a:pt x="137883" y="85775"/>
                  </a:lnTo>
                  <a:lnTo>
                    <a:pt x="137883" y="73939"/>
                  </a:lnTo>
                  <a:lnTo>
                    <a:pt x="147637" y="73939"/>
                  </a:lnTo>
                  <a:lnTo>
                    <a:pt x="147637" y="68643"/>
                  </a:lnTo>
                  <a:lnTo>
                    <a:pt x="130378" y="68643"/>
                  </a:lnTo>
                  <a:lnTo>
                    <a:pt x="130378" y="109867"/>
                  </a:lnTo>
                  <a:lnTo>
                    <a:pt x="147764" y="109867"/>
                  </a:lnTo>
                  <a:lnTo>
                    <a:pt x="147764" y="104673"/>
                  </a:lnTo>
                  <a:close/>
                </a:path>
                <a:path w="382905" h="445770">
                  <a:moveTo>
                    <a:pt x="155117" y="42494"/>
                  </a:moveTo>
                  <a:lnTo>
                    <a:pt x="153174" y="32931"/>
                  </a:lnTo>
                  <a:lnTo>
                    <a:pt x="152184" y="28028"/>
                  </a:lnTo>
                  <a:lnTo>
                    <a:pt x="148755" y="11087"/>
                  </a:lnTo>
                  <a:lnTo>
                    <a:pt x="146773" y="1270"/>
                  </a:lnTo>
                  <a:lnTo>
                    <a:pt x="145656" y="1270"/>
                  </a:lnTo>
                  <a:lnTo>
                    <a:pt x="145656" y="28028"/>
                  </a:lnTo>
                  <a:lnTo>
                    <a:pt x="140131" y="28028"/>
                  </a:lnTo>
                  <a:lnTo>
                    <a:pt x="142900" y="11087"/>
                  </a:lnTo>
                  <a:lnTo>
                    <a:pt x="145656" y="28028"/>
                  </a:lnTo>
                  <a:lnTo>
                    <a:pt x="145656" y="1270"/>
                  </a:lnTo>
                  <a:lnTo>
                    <a:pt x="138938" y="1270"/>
                  </a:lnTo>
                  <a:lnTo>
                    <a:pt x="130556" y="42494"/>
                  </a:lnTo>
                  <a:lnTo>
                    <a:pt x="137642" y="42494"/>
                  </a:lnTo>
                  <a:lnTo>
                    <a:pt x="139331" y="32931"/>
                  </a:lnTo>
                  <a:lnTo>
                    <a:pt x="146469" y="32931"/>
                  </a:lnTo>
                  <a:lnTo>
                    <a:pt x="148145" y="42494"/>
                  </a:lnTo>
                  <a:lnTo>
                    <a:pt x="155117" y="42494"/>
                  </a:lnTo>
                  <a:close/>
                </a:path>
                <a:path w="382905" h="445770">
                  <a:moveTo>
                    <a:pt x="175145" y="109867"/>
                  </a:moveTo>
                  <a:lnTo>
                    <a:pt x="169837" y="91046"/>
                  </a:lnTo>
                  <a:lnTo>
                    <a:pt x="169418" y="89560"/>
                  </a:lnTo>
                  <a:lnTo>
                    <a:pt x="171196" y="88811"/>
                  </a:lnTo>
                  <a:lnTo>
                    <a:pt x="172466" y="87617"/>
                  </a:lnTo>
                  <a:lnTo>
                    <a:pt x="173113" y="86245"/>
                  </a:lnTo>
                  <a:lnTo>
                    <a:pt x="174015" y="84340"/>
                  </a:lnTo>
                  <a:lnTo>
                    <a:pt x="174383" y="82270"/>
                  </a:lnTo>
                  <a:lnTo>
                    <a:pt x="174396" y="77571"/>
                  </a:lnTo>
                  <a:lnTo>
                    <a:pt x="174104" y="75806"/>
                  </a:lnTo>
                  <a:lnTo>
                    <a:pt x="173304" y="73812"/>
                  </a:lnTo>
                  <a:lnTo>
                    <a:pt x="172961" y="72948"/>
                  </a:lnTo>
                  <a:lnTo>
                    <a:pt x="172097" y="71805"/>
                  </a:lnTo>
                  <a:lnTo>
                    <a:pt x="169799" y="70129"/>
                  </a:lnTo>
                  <a:lnTo>
                    <a:pt x="168440" y="69545"/>
                  </a:lnTo>
                  <a:lnTo>
                    <a:pt x="167309" y="69291"/>
                  </a:lnTo>
                  <a:lnTo>
                    <a:pt x="167309" y="82270"/>
                  </a:lnTo>
                  <a:lnTo>
                    <a:pt x="166839" y="83883"/>
                  </a:lnTo>
                  <a:lnTo>
                    <a:pt x="164960" y="85775"/>
                  </a:lnTo>
                  <a:lnTo>
                    <a:pt x="163385" y="86245"/>
                  </a:lnTo>
                  <a:lnTo>
                    <a:pt x="159346" y="86245"/>
                  </a:lnTo>
                  <a:lnTo>
                    <a:pt x="159346" y="73812"/>
                  </a:lnTo>
                  <a:lnTo>
                    <a:pt x="163779" y="73812"/>
                  </a:lnTo>
                  <a:lnTo>
                    <a:pt x="165277" y="74295"/>
                  </a:lnTo>
                  <a:lnTo>
                    <a:pt x="166903" y="76200"/>
                  </a:lnTo>
                  <a:lnTo>
                    <a:pt x="167246" y="77571"/>
                  </a:lnTo>
                  <a:lnTo>
                    <a:pt x="167309" y="82270"/>
                  </a:lnTo>
                  <a:lnTo>
                    <a:pt x="167309" y="69291"/>
                  </a:lnTo>
                  <a:lnTo>
                    <a:pt x="165328" y="68821"/>
                  </a:lnTo>
                  <a:lnTo>
                    <a:pt x="163461" y="68643"/>
                  </a:lnTo>
                  <a:lnTo>
                    <a:pt x="151841" y="68643"/>
                  </a:lnTo>
                  <a:lnTo>
                    <a:pt x="151841" y="109867"/>
                  </a:lnTo>
                  <a:lnTo>
                    <a:pt x="159346" y="109867"/>
                  </a:lnTo>
                  <a:lnTo>
                    <a:pt x="159346" y="91046"/>
                  </a:lnTo>
                  <a:lnTo>
                    <a:pt x="162687" y="91046"/>
                  </a:lnTo>
                  <a:lnTo>
                    <a:pt x="167601" y="109867"/>
                  </a:lnTo>
                  <a:lnTo>
                    <a:pt x="175145" y="109867"/>
                  </a:lnTo>
                  <a:close/>
                </a:path>
                <a:path w="382905" h="445770">
                  <a:moveTo>
                    <a:pt x="187566" y="42494"/>
                  </a:moveTo>
                  <a:lnTo>
                    <a:pt x="186880" y="1270"/>
                  </a:lnTo>
                  <a:lnTo>
                    <a:pt x="179336" y="1270"/>
                  </a:lnTo>
                  <a:lnTo>
                    <a:pt x="173202" y="30238"/>
                  </a:lnTo>
                  <a:lnTo>
                    <a:pt x="167233" y="1270"/>
                  </a:lnTo>
                  <a:lnTo>
                    <a:pt x="159524" y="1270"/>
                  </a:lnTo>
                  <a:lnTo>
                    <a:pt x="158851" y="42494"/>
                  </a:lnTo>
                  <a:lnTo>
                    <a:pt x="164592" y="42494"/>
                  </a:lnTo>
                  <a:lnTo>
                    <a:pt x="165036" y="13995"/>
                  </a:lnTo>
                  <a:lnTo>
                    <a:pt x="171056" y="42494"/>
                  </a:lnTo>
                  <a:lnTo>
                    <a:pt x="175463" y="42494"/>
                  </a:lnTo>
                  <a:lnTo>
                    <a:pt x="181406" y="14097"/>
                  </a:lnTo>
                  <a:lnTo>
                    <a:pt x="181902" y="42494"/>
                  </a:lnTo>
                  <a:lnTo>
                    <a:pt x="187566" y="42494"/>
                  </a:lnTo>
                  <a:close/>
                </a:path>
                <a:path w="382905" h="445770">
                  <a:moveTo>
                    <a:pt x="202920" y="77177"/>
                  </a:moveTo>
                  <a:lnTo>
                    <a:pt x="202006" y="73850"/>
                  </a:lnTo>
                  <a:lnTo>
                    <a:pt x="201891" y="73710"/>
                  </a:lnTo>
                  <a:lnTo>
                    <a:pt x="198297" y="69303"/>
                  </a:lnTo>
                  <a:lnTo>
                    <a:pt x="195262" y="68173"/>
                  </a:lnTo>
                  <a:lnTo>
                    <a:pt x="195262" y="99999"/>
                  </a:lnTo>
                  <a:lnTo>
                    <a:pt x="195148" y="101130"/>
                  </a:lnTo>
                  <a:lnTo>
                    <a:pt x="191757" y="104787"/>
                  </a:lnTo>
                  <a:lnTo>
                    <a:pt x="190309" y="104787"/>
                  </a:lnTo>
                  <a:lnTo>
                    <a:pt x="186817" y="99999"/>
                  </a:lnTo>
                  <a:lnTo>
                    <a:pt x="186918" y="77482"/>
                  </a:lnTo>
                  <a:lnTo>
                    <a:pt x="190144" y="73710"/>
                  </a:lnTo>
                  <a:lnTo>
                    <a:pt x="191935" y="73710"/>
                  </a:lnTo>
                  <a:lnTo>
                    <a:pt x="195262" y="99999"/>
                  </a:lnTo>
                  <a:lnTo>
                    <a:pt x="195262" y="68173"/>
                  </a:lnTo>
                  <a:lnTo>
                    <a:pt x="188861" y="68173"/>
                  </a:lnTo>
                  <a:lnTo>
                    <a:pt x="187007" y="68465"/>
                  </a:lnTo>
                  <a:lnTo>
                    <a:pt x="179285" y="101688"/>
                  </a:lnTo>
                  <a:lnTo>
                    <a:pt x="180035" y="104470"/>
                  </a:lnTo>
                  <a:lnTo>
                    <a:pt x="180136" y="104686"/>
                  </a:lnTo>
                  <a:lnTo>
                    <a:pt x="183743" y="109207"/>
                  </a:lnTo>
                  <a:lnTo>
                    <a:pt x="186791" y="110363"/>
                  </a:lnTo>
                  <a:lnTo>
                    <a:pt x="193192" y="110363"/>
                  </a:lnTo>
                  <a:lnTo>
                    <a:pt x="202806" y="99999"/>
                  </a:lnTo>
                  <a:lnTo>
                    <a:pt x="202920" y="77177"/>
                  </a:lnTo>
                  <a:close/>
                </a:path>
                <a:path w="382905" h="445770">
                  <a:moveTo>
                    <a:pt x="216789" y="27520"/>
                  </a:moveTo>
                  <a:lnTo>
                    <a:pt x="216179" y="25184"/>
                  </a:lnTo>
                  <a:lnTo>
                    <a:pt x="214871" y="23368"/>
                  </a:lnTo>
                  <a:lnTo>
                    <a:pt x="213779" y="21844"/>
                  </a:lnTo>
                  <a:lnTo>
                    <a:pt x="211963" y="20789"/>
                  </a:lnTo>
                  <a:lnTo>
                    <a:pt x="209626" y="20345"/>
                  </a:lnTo>
                  <a:lnTo>
                    <a:pt x="209626" y="32867"/>
                  </a:lnTo>
                  <a:lnTo>
                    <a:pt x="209194" y="34582"/>
                  </a:lnTo>
                  <a:lnTo>
                    <a:pt x="207467" y="36677"/>
                  </a:lnTo>
                  <a:lnTo>
                    <a:pt x="205917" y="37198"/>
                  </a:lnTo>
                  <a:lnTo>
                    <a:pt x="200914" y="37198"/>
                  </a:lnTo>
                  <a:lnTo>
                    <a:pt x="200914" y="23368"/>
                  </a:lnTo>
                  <a:lnTo>
                    <a:pt x="205574" y="23368"/>
                  </a:lnTo>
                  <a:lnTo>
                    <a:pt x="207200" y="23939"/>
                  </a:lnTo>
                  <a:lnTo>
                    <a:pt x="209130" y="26174"/>
                  </a:lnTo>
                  <a:lnTo>
                    <a:pt x="209499" y="27520"/>
                  </a:lnTo>
                  <a:lnTo>
                    <a:pt x="209626" y="32867"/>
                  </a:lnTo>
                  <a:lnTo>
                    <a:pt x="209626" y="20345"/>
                  </a:lnTo>
                  <a:lnTo>
                    <a:pt x="213550" y="19723"/>
                  </a:lnTo>
                  <a:lnTo>
                    <a:pt x="214718" y="18072"/>
                  </a:lnTo>
                  <a:lnTo>
                    <a:pt x="215569" y="16878"/>
                  </a:lnTo>
                  <a:lnTo>
                    <a:pt x="215595" y="9791"/>
                  </a:lnTo>
                  <a:lnTo>
                    <a:pt x="215328" y="8128"/>
                  </a:lnTo>
                  <a:lnTo>
                    <a:pt x="214680" y="6540"/>
                  </a:lnTo>
                  <a:lnTo>
                    <a:pt x="214198" y="5346"/>
                  </a:lnTo>
                  <a:lnTo>
                    <a:pt x="213372" y="4254"/>
                  </a:lnTo>
                  <a:lnTo>
                    <a:pt x="211162" y="2679"/>
                  </a:lnTo>
                  <a:lnTo>
                    <a:pt x="209905" y="2120"/>
                  </a:lnTo>
                  <a:lnTo>
                    <a:pt x="209042" y="1917"/>
                  </a:lnTo>
                  <a:lnTo>
                    <a:pt x="209042" y="14122"/>
                  </a:lnTo>
                  <a:lnTo>
                    <a:pt x="208635" y="15709"/>
                  </a:lnTo>
                  <a:lnTo>
                    <a:pt x="206971" y="17602"/>
                  </a:lnTo>
                  <a:lnTo>
                    <a:pt x="205460" y="18072"/>
                  </a:lnTo>
                  <a:lnTo>
                    <a:pt x="200914" y="18072"/>
                  </a:lnTo>
                  <a:lnTo>
                    <a:pt x="200914" y="6540"/>
                  </a:lnTo>
                  <a:lnTo>
                    <a:pt x="203263" y="6540"/>
                  </a:lnTo>
                  <a:lnTo>
                    <a:pt x="209042" y="14122"/>
                  </a:lnTo>
                  <a:lnTo>
                    <a:pt x="209042" y="1917"/>
                  </a:lnTo>
                  <a:lnTo>
                    <a:pt x="207073" y="1447"/>
                  </a:lnTo>
                  <a:lnTo>
                    <a:pt x="205409" y="1270"/>
                  </a:lnTo>
                  <a:lnTo>
                    <a:pt x="193408" y="1270"/>
                  </a:lnTo>
                  <a:lnTo>
                    <a:pt x="193408" y="42494"/>
                  </a:lnTo>
                  <a:lnTo>
                    <a:pt x="209016" y="42494"/>
                  </a:lnTo>
                  <a:lnTo>
                    <a:pt x="211899" y="41478"/>
                  </a:lnTo>
                  <a:lnTo>
                    <a:pt x="215849" y="37414"/>
                  </a:lnTo>
                  <a:lnTo>
                    <a:pt x="215912" y="37198"/>
                  </a:lnTo>
                  <a:lnTo>
                    <a:pt x="216776" y="34582"/>
                  </a:lnTo>
                  <a:lnTo>
                    <a:pt x="216789" y="27520"/>
                  </a:lnTo>
                  <a:close/>
                </a:path>
                <a:path w="382905" h="445770">
                  <a:moveTo>
                    <a:pt x="244729" y="42481"/>
                  </a:moveTo>
                  <a:lnTo>
                    <a:pt x="239420" y="23660"/>
                  </a:lnTo>
                  <a:lnTo>
                    <a:pt x="239001" y="22174"/>
                  </a:lnTo>
                  <a:lnTo>
                    <a:pt x="240779" y="21424"/>
                  </a:lnTo>
                  <a:lnTo>
                    <a:pt x="242049" y="20231"/>
                  </a:lnTo>
                  <a:lnTo>
                    <a:pt x="242697" y="18859"/>
                  </a:lnTo>
                  <a:lnTo>
                    <a:pt x="243598" y="16954"/>
                  </a:lnTo>
                  <a:lnTo>
                    <a:pt x="243967" y="14884"/>
                  </a:lnTo>
                  <a:lnTo>
                    <a:pt x="243979" y="10185"/>
                  </a:lnTo>
                  <a:lnTo>
                    <a:pt x="243687" y="8432"/>
                  </a:lnTo>
                  <a:lnTo>
                    <a:pt x="242887" y="6426"/>
                  </a:lnTo>
                  <a:lnTo>
                    <a:pt x="242544" y="5562"/>
                  </a:lnTo>
                  <a:lnTo>
                    <a:pt x="241681" y="4419"/>
                  </a:lnTo>
                  <a:lnTo>
                    <a:pt x="239382" y="2743"/>
                  </a:lnTo>
                  <a:lnTo>
                    <a:pt x="238023" y="2159"/>
                  </a:lnTo>
                  <a:lnTo>
                    <a:pt x="236893" y="1905"/>
                  </a:lnTo>
                  <a:lnTo>
                    <a:pt x="236893" y="14884"/>
                  </a:lnTo>
                  <a:lnTo>
                    <a:pt x="236423" y="16497"/>
                  </a:lnTo>
                  <a:lnTo>
                    <a:pt x="234556" y="18389"/>
                  </a:lnTo>
                  <a:lnTo>
                    <a:pt x="232968" y="18859"/>
                  </a:lnTo>
                  <a:lnTo>
                    <a:pt x="228930" y="18859"/>
                  </a:lnTo>
                  <a:lnTo>
                    <a:pt x="228930" y="6426"/>
                  </a:lnTo>
                  <a:lnTo>
                    <a:pt x="233362" y="6426"/>
                  </a:lnTo>
                  <a:lnTo>
                    <a:pt x="234861" y="6908"/>
                  </a:lnTo>
                  <a:lnTo>
                    <a:pt x="236486" y="8813"/>
                  </a:lnTo>
                  <a:lnTo>
                    <a:pt x="236842" y="10185"/>
                  </a:lnTo>
                  <a:lnTo>
                    <a:pt x="236893" y="14884"/>
                  </a:lnTo>
                  <a:lnTo>
                    <a:pt x="236893" y="1905"/>
                  </a:lnTo>
                  <a:lnTo>
                    <a:pt x="234911" y="1435"/>
                  </a:lnTo>
                  <a:lnTo>
                    <a:pt x="233045" y="1257"/>
                  </a:lnTo>
                  <a:lnTo>
                    <a:pt x="221424" y="1257"/>
                  </a:lnTo>
                  <a:lnTo>
                    <a:pt x="221424" y="42481"/>
                  </a:lnTo>
                  <a:lnTo>
                    <a:pt x="228930" y="42481"/>
                  </a:lnTo>
                  <a:lnTo>
                    <a:pt x="228930" y="23660"/>
                  </a:lnTo>
                  <a:lnTo>
                    <a:pt x="232270" y="23660"/>
                  </a:lnTo>
                  <a:lnTo>
                    <a:pt x="237185" y="42481"/>
                  </a:lnTo>
                  <a:lnTo>
                    <a:pt x="244729" y="42481"/>
                  </a:lnTo>
                  <a:close/>
                </a:path>
                <a:path w="382905" h="445770">
                  <a:moveTo>
                    <a:pt x="266801" y="37299"/>
                  </a:moveTo>
                  <a:lnTo>
                    <a:pt x="256921" y="37299"/>
                  </a:lnTo>
                  <a:lnTo>
                    <a:pt x="256921" y="23698"/>
                  </a:lnTo>
                  <a:lnTo>
                    <a:pt x="264629" y="23698"/>
                  </a:lnTo>
                  <a:lnTo>
                    <a:pt x="264629" y="18402"/>
                  </a:lnTo>
                  <a:lnTo>
                    <a:pt x="256921" y="18402"/>
                  </a:lnTo>
                  <a:lnTo>
                    <a:pt x="256921" y="6565"/>
                  </a:lnTo>
                  <a:lnTo>
                    <a:pt x="266674" y="6565"/>
                  </a:lnTo>
                  <a:lnTo>
                    <a:pt x="266674" y="1270"/>
                  </a:lnTo>
                  <a:lnTo>
                    <a:pt x="249415" y="1270"/>
                  </a:lnTo>
                  <a:lnTo>
                    <a:pt x="249415" y="42494"/>
                  </a:lnTo>
                  <a:lnTo>
                    <a:pt x="266801" y="42494"/>
                  </a:lnTo>
                  <a:lnTo>
                    <a:pt x="266801" y="37299"/>
                  </a:lnTo>
                  <a:close/>
                </a:path>
                <a:path w="382905" h="445770">
                  <a:moveTo>
                    <a:pt x="382371" y="317741"/>
                  </a:moveTo>
                  <a:lnTo>
                    <a:pt x="380682" y="316039"/>
                  </a:lnTo>
                  <a:lnTo>
                    <a:pt x="77647" y="316039"/>
                  </a:lnTo>
                  <a:lnTo>
                    <a:pt x="75958" y="317741"/>
                  </a:lnTo>
                  <a:lnTo>
                    <a:pt x="76034" y="320560"/>
                  </a:lnTo>
                  <a:lnTo>
                    <a:pt x="88620" y="358952"/>
                  </a:lnTo>
                  <a:lnTo>
                    <a:pt x="111188" y="391172"/>
                  </a:lnTo>
                  <a:lnTo>
                    <a:pt x="142151" y="416648"/>
                  </a:lnTo>
                  <a:lnTo>
                    <a:pt x="179781" y="433781"/>
                  </a:lnTo>
                  <a:lnTo>
                    <a:pt x="179870" y="444119"/>
                  </a:lnTo>
                  <a:lnTo>
                    <a:pt x="181470" y="445693"/>
                  </a:lnTo>
                  <a:lnTo>
                    <a:pt x="183515" y="445744"/>
                  </a:lnTo>
                  <a:lnTo>
                    <a:pt x="277444" y="445744"/>
                  </a:lnTo>
                  <a:lnTo>
                    <a:pt x="277990" y="445731"/>
                  </a:lnTo>
                  <a:lnTo>
                    <a:pt x="279603" y="445693"/>
                  </a:lnTo>
                  <a:lnTo>
                    <a:pt x="281152" y="444119"/>
                  </a:lnTo>
                  <a:lnTo>
                    <a:pt x="281254" y="432879"/>
                  </a:lnTo>
                  <a:lnTo>
                    <a:pt x="318084" y="415378"/>
                  </a:lnTo>
                  <a:lnTo>
                    <a:pt x="348297" y="389839"/>
                  </a:lnTo>
                  <a:lnTo>
                    <a:pt x="370230" y="357759"/>
                  </a:lnTo>
                  <a:lnTo>
                    <a:pt x="382282" y="320560"/>
                  </a:lnTo>
                  <a:lnTo>
                    <a:pt x="382371" y="3177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021" y="3346817"/>
              <a:ext cx="162536" cy="12018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514968" y="3117989"/>
            <a:ext cx="565785" cy="564515"/>
            <a:chOff x="2514968" y="3117989"/>
            <a:chExt cx="565785" cy="564515"/>
          </a:xfrm>
        </p:grpSpPr>
        <p:sp>
          <p:nvSpPr>
            <p:cNvPr id="13" name="object 13"/>
            <p:cNvSpPr/>
            <p:nvPr/>
          </p:nvSpPr>
          <p:spPr>
            <a:xfrm>
              <a:off x="2514968" y="3117989"/>
              <a:ext cx="565785" cy="564515"/>
            </a:xfrm>
            <a:custGeom>
              <a:avLst/>
              <a:gdLst/>
              <a:ahLst/>
              <a:cxnLst/>
              <a:rect l="l" t="t" r="r" b="b"/>
              <a:pathLst>
                <a:path w="565785" h="564514">
                  <a:moveTo>
                    <a:pt x="565785" y="0"/>
                  </a:moveTo>
                  <a:lnTo>
                    <a:pt x="0" y="0"/>
                  </a:lnTo>
                  <a:lnTo>
                    <a:pt x="0" y="564514"/>
                  </a:lnTo>
                  <a:lnTo>
                    <a:pt x="565785" y="564514"/>
                  </a:lnTo>
                  <a:lnTo>
                    <a:pt x="56578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59799" y="3164471"/>
              <a:ext cx="348615" cy="111760"/>
            </a:xfrm>
            <a:custGeom>
              <a:avLst/>
              <a:gdLst/>
              <a:ahLst/>
              <a:cxnLst/>
              <a:rect l="l" t="t" r="r" b="b"/>
              <a:pathLst>
                <a:path w="348614" h="111760">
                  <a:moveTo>
                    <a:pt x="57937" y="19583"/>
                  </a:moveTo>
                  <a:lnTo>
                    <a:pt x="55410" y="12433"/>
                  </a:lnTo>
                  <a:lnTo>
                    <a:pt x="45288" y="2489"/>
                  </a:lnTo>
                  <a:lnTo>
                    <a:pt x="38100" y="0"/>
                  </a:lnTo>
                  <a:lnTo>
                    <a:pt x="19621" y="0"/>
                  </a:lnTo>
                  <a:lnTo>
                    <a:pt x="12547" y="2578"/>
                  </a:lnTo>
                  <a:lnTo>
                    <a:pt x="2501" y="12877"/>
                  </a:lnTo>
                  <a:lnTo>
                    <a:pt x="0" y="20154"/>
                  </a:lnTo>
                  <a:lnTo>
                    <a:pt x="0" y="35433"/>
                  </a:lnTo>
                  <a:lnTo>
                    <a:pt x="20510" y="35433"/>
                  </a:lnTo>
                  <a:lnTo>
                    <a:pt x="20599" y="25933"/>
                  </a:lnTo>
                  <a:lnTo>
                    <a:pt x="21221" y="22377"/>
                  </a:lnTo>
                  <a:lnTo>
                    <a:pt x="23533" y="17589"/>
                  </a:lnTo>
                  <a:lnTo>
                    <a:pt x="25666" y="16383"/>
                  </a:lnTo>
                  <a:lnTo>
                    <a:pt x="32054" y="16383"/>
                  </a:lnTo>
                  <a:lnTo>
                    <a:pt x="34340" y="17500"/>
                  </a:lnTo>
                  <a:lnTo>
                    <a:pt x="36906" y="21932"/>
                  </a:lnTo>
                  <a:lnTo>
                    <a:pt x="37553" y="25349"/>
                  </a:lnTo>
                  <a:lnTo>
                    <a:pt x="37553" y="35648"/>
                  </a:lnTo>
                  <a:lnTo>
                    <a:pt x="36664" y="39738"/>
                  </a:lnTo>
                  <a:lnTo>
                    <a:pt x="33121" y="44716"/>
                  </a:lnTo>
                  <a:lnTo>
                    <a:pt x="29921" y="45948"/>
                  </a:lnTo>
                  <a:lnTo>
                    <a:pt x="21971" y="45948"/>
                  </a:lnTo>
                  <a:lnTo>
                    <a:pt x="21971" y="60998"/>
                  </a:lnTo>
                  <a:lnTo>
                    <a:pt x="30238" y="61226"/>
                  </a:lnTo>
                  <a:lnTo>
                    <a:pt x="33350" y="62661"/>
                  </a:lnTo>
                  <a:lnTo>
                    <a:pt x="36715" y="68262"/>
                  </a:lnTo>
                  <a:lnTo>
                    <a:pt x="37553" y="72542"/>
                  </a:lnTo>
                  <a:lnTo>
                    <a:pt x="37553" y="83820"/>
                  </a:lnTo>
                  <a:lnTo>
                    <a:pt x="37007" y="87795"/>
                  </a:lnTo>
                  <a:lnTo>
                    <a:pt x="34785" y="92684"/>
                  </a:lnTo>
                  <a:lnTo>
                    <a:pt x="32588" y="93903"/>
                  </a:lnTo>
                  <a:lnTo>
                    <a:pt x="26022" y="93903"/>
                  </a:lnTo>
                  <a:lnTo>
                    <a:pt x="23749" y="92710"/>
                  </a:lnTo>
                  <a:lnTo>
                    <a:pt x="21259" y="87909"/>
                  </a:lnTo>
                  <a:lnTo>
                    <a:pt x="20599" y="83959"/>
                  </a:lnTo>
                  <a:lnTo>
                    <a:pt x="20510" y="74853"/>
                  </a:lnTo>
                  <a:lnTo>
                    <a:pt x="0" y="74853"/>
                  </a:lnTo>
                  <a:lnTo>
                    <a:pt x="0" y="88976"/>
                  </a:lnTo>
                  <a:lnTo>
                    <a:pt x="2260" y="97002"/>
                  </a:lnTo>
                  <a:lnTo>
                    <a:pt x="6794" y="102692"/>
                  </a:lnTo>
                  <a:lnTo>
                    <a:pt x="11315" y="108381"/>
                  </a:lnTo>
                  <a:lnTo>
                    <a:pt x="18732" y="111213"/>
                  </a:lnTo>
                  <a:lnTo>
                    <a:pt x="39065" y="111213"/>
                  </a:lnTo>
                  <a:lnTo>
                    <a:pt x="46393" y="108267"/>
                  </a:lnTo>
                  <a:lnTo>
                    <a:pt x="55626" y="96456"/>
                  </a:lnTo>
                  <a:lnTo>
                    <a:pt x="57937" y="88303"/>
                  </a:lnTo>
                  <a:lnTo>
                    <a:pt x="57937" y="77927"/>
                  </a:lnTo>
                  <a:lnTo>
                    <a:pt x="57073" y="68694"/>
                  </a:lnTo>
                  <a:lnTo>
                    <a:pt x="54508" y="61366"/>
                  </a:lnTo>
                  <a:lnTo>
                    <a:pt x="50215" y="55968"/>
                  </a:lnTo>
                  <a:lnTo>
                    <a:pt x="44221" y="52476"/>
                  </a:lnTo>
                  <a:lnTo>
                    <a:pt x="48221" y="51409"/>
                  </a:lnTo>
                  <a:lnTo>
                    <a:pt x="51498" y="48768"/>
                  </a:lnTo>
                  <a:lnTo>
                    <a:pt x="56654" y="40335"/>
                  </a:lnTo>
                  <a:lnTo>
                    <a:pt x="57937" y="35115"/>
                  </a:lnTo>
                  <a:lnTo>
                    <a:pt x="57937" y="19583"/>
                  </a:lnTo>
                  <a:close/>
                </a:path>
                <a:path w="348614" h="111760">
                  <a:moveTo>
                    <a:pt x="124752" y="31699"/>
                  </a:moveTo>
                  <a:lnTo>
                    <a:pt x="112179" y="15417"/>
                  </a:lnTo>
                  <a:lnTo>
                    <a:pt x="111353" y="14503"/>
                  </a:lnTo>
                  <a:lnTo>
                    <a:pt x="110312" y="12801"/>
                  </a:lnTo>
                  <a:lnTo>
                    <a:pt x="110045" y="11709"/>
                  </a:lnTo>
                  <a:lnTo>
                    <a:pt x="110045" y="9258"/>
                  </a:lnTo>
                  <a:lnTo>
                    <a:pt x="110337" y="8356"/>
                  </a:lnTo>
                  <a:lnTo>
                    <a:pt x="111518" y="7010"/>
                  </a:lnTo>
                  <a:lnTo>
                    <a:pt x="112369" y="6642"/>
                  </a:lnTo>
                  <a:lnTo>
                    <a:pt x="114134" y="6527"/>
                  </a:lnTo>
                  <a:lnTo>
                    <a:pt x="114693" y="6616"/>
                  </a:lnTo>
                  <a:lnTo>
                    <a:pt x="117602" y="13335"/>
                  </a:lnTo>
                  <a:lnTo>
                    <a:pt x="124028" y="12065"/>
                  </a:lnTo>
                  <a:lnTo>
                    <a:pt x="115112" y="914"/>
                  </a:lnTo>
                  <a:lnTo>
                    <a:pt x="110324" y="965"/>
                  </a:lnTo>
                  <a:lnTo>
                    <a:pt x="107746" y="1866"/>
                  </a:lnTo>
                  <a:lnTo>
                    <a:pt x="103987" y="5410"/>
                  </a:lnTo>
                  <a:lnTo>
                    <a:pt x="103035" y="7899"/>
                  </a:lnTo>
                  <a:lnTo>
                    <a:pt x="103035" y="13360"/>
                  </a:lnTo>
                  <a:lnTo>
                    <a:pt x="103428" y="15240"/>
                  </a:lnTo>
                  <a:lnTo>
                    <a:pt x="104978" y="18237"/>
                  </a:lnTo>
                  <a:lnTo>
                    <a:pt x="106172" y="19685"/>
                  </a:lnTo>
                  <a:lnTo>
                    <a:pt x="113182" y="25768"/>
                  </a:lnTo>
                  <a:lnTo>
                    <a:pt x="114973" y="27419"/>
                  </a:lnTo>
                  <a:lnTo>
                    <a:pt x="116065" y="28625"/>
                  </a:lnTo>
                  <a:lnTo>
                    <a:pt x="116547" y="29413"/>
                  </a:lnTo>
                  <a:lnTo>
                    <a:pt x="117373" y="31318"/>
                  </a:lnTo>
                  <a:lnTo>
                    <a:pt x="117576" y="32359"/>
                  </a:lnTo>
                  <a:lnTo>
                    <a:pt x="117576" y="34683"/>
                  </a:lnTo>
                  <a:lnTo>
                    <a:pt x="117309" y="35610"/>
                  </a:lnTo>
                  <a:lnTo>
                    <a:pt x="116205" y="37007"/>
                  </a:lnTo>
                  <a:lnTo>
                    <a:pt x="115354" y="37350"/>
                  </a:lnTo>
                  <a:lnTo>
                    <a:pt x="111252" y="37350"/>
                  </a:lnTo>
                  <a:lnTo>
                    <a:pt x="109689" y="34632"/>
                  </a:lnTo>
                  <a:lnTo>
                    <a:pt x="109524" y="29184"/>
                  </a:lnTo>
                  <a:lnTo>
                    <a:pt x="102997" y="30543"/>
                  </a:lnTo>
                  <a:lnTo>
                    <a:pt x="103352" y="38925"/>
                  </a:lnTo>
                  <a:lnTo>
                    <a:pt x="107162" y="43129"/>
                  </a:lnTo>
                  <a:lnTo>
                    <a:pt x="114427" y="43129"/>
                  </a:lnTo>
                  <a:lnTo>
                    <a:pt x="117513" y="43129"/>
                  </a:lnTo>
                  <a:lnTo>
                    <a:pt x="120002" y="42189"/>
                  </a:lnTo>
                  <a:lnTo>
                    <a:pt x="123799" y="38442"/>
                  </a:lnTo>
                  <a:lnTo>
                    <a:pt x="124752" y="36004"/>
                  </a:lnTo>
                  <a:lnTo>
                    <a:pt x="124752" y="31699"/>
                  </a:lnTo>
                  <a:close/>
                </a:path>
                <a:path w="348614" h="111760">
                  <a:moveTo>
                    <a:pt x="125349" y="68783"/>
                  </a:moveTo>
                  <a:lnTo>
                    <a:pt x="118402" y="68783"/>
                  </a:lnTo>
                  <a:lnTo>
                    <a:pt x="113538" y="85191"/>
                  </a:lnTo>
                  <a:lnTo>
                    <a:pt x="108432" y="68783"/>
                  </a:lnTo>
                  <a:lnTo>
                    <a:pt x="101422" y="68783"/>
                  </a:lnTo>
                  <a:lnTo>
                    <a:pt x="109829" y="94310"/>
                  </a:lnTo>
                  <a:lnTo>
                    <a:pt x="109829" y="110007"/>
                  </a:lnTo>
                  <a:lnTo>
                    <a:pt x="116992" y="110007"/>
                  </a:lnTo>
                  <a:lnTo>
                    <a:pt x="116992" y="94310"/>
                  </a:lnTo>
                  <a:lnTo>
                    <a:pt x="125349" y="68783"/>
                  </a:lnTo>
                  <a:close/>
                </a:path>
                <a:path w="348614" h="111760">
                  <a:moveTo>
                    <a:pt x="151320" y="42633"/>
                  </a:moveTo>
                  <a:lnTo>
                    <a:pt x="149377" y="33070"/>
                  </a:lnTo>
                  <a:lnTo>
                    <a:pt x="148386" y="28168"/>
                  </a:lnTo>
                  <a:lnTo>
                    <a:pt x="144957" y="11226"/>
                  </a:lnTo>
                  <a:lnTo>
                    <a:pt x="142976" y="1409"/>
                  </a:lnTo>
                  <a:lnTo>
                    <a:pt x="141859" y="1409"/>
                  </a:lnTo>
                  <a:lnTo>
                    <a:pt x="141859" y="28168"/>
                  </a:lnTo>
                  <a:lnTo>
                    <a:pt x="136334" y="28168"/>
                  </a:lnTo>
                  <a:lnTo>
                    <a:pt x="139103" y="11226"/>
                  </a:lnTo>
                  <a:lnTo>
                    <a:pt x="141859" y="28168"/>
                  </a:lnTo>
                  <a:lnTo>
                    <a:pt x="141859" y="1409"/>
                  </a:lnTo>
                  <a:lnTo>
                    <a:pt x="135140" y="1409"/>
                  </a:lnTo>
                  <a:lnTo>
                    <a:pt x="126758" y="42633"/>
                  </a:lnTo>
                  <a:lnTo>
                    <a:pt x="133845" y="42633"/>
                  </a:lnTo>
                  <a:lnTo>
                    <a:pt x="135534" y="33070"/>
                  </a:lnTo>
                  <a:lnTo>
                    <a:pt x="142671" y="33070"/>
                  </a:lnTo>
                  <a:lnTo>
                    <a:pt x="144348" y="42633"/>
                  </a:lnTo>
                  <a:lnTo>
                    <a:pt x="151320" y="42633"/>
                  </a:lnTo>
                  <a:close/>
                </a:path>
                <a:path w="348614" h="111760">
                  <a:moveTo>
                    <a:pt x="164223" y="95034"/>
                  </a:moveTo>
                  <a:lnTo>
                    <a:pt x="157060" y="87858"/>
                  </a:lnTo>
                  <a:lnTo>
                    <a:pt x="157060" y="100380"/>
                  </a:lnTo>
                  <a:lnTo>
                    <a:pt x="156629" y="102095"/>
                  </a:lnTo>
                  <a:lnTo>
                    <a:pt x="154901" y="104190"/>
                  </a:lnTo>
                  <a:lnTo>
                    <a:pt x="153352" y="104711"/>
                  </a:lnTo>
                  <a:lnTo>
                    <a:pt x="148348" y="104711"/>
                  </a:lnTo>
                  <a:lnTo>
                    <a:pt x="148348" y="90881"/>
                  </a:lnTo>
                  <a:lnTo>
                    <a:pt x="153009" y="90881"/>
                  </a:lnTo>
                  <a:lnTo>
                    <a:pt x="154635" y="91452"/>
                  </a:lnTo>
                  <a:lnTo>
                    <a:pt x="156565" y="93687"/>
                  </a:lnTo>
                  <a:lnTo>
                    <a:pt x="156946" y="95034"/>
                  </a:lnTo>
                  <a:lnTo>
                    <a:pt x="157060" y="100380"/>
                  </a:lnTo>
                  <a:lnTo>
                    <a:pt x="157060" y="87858"/>
                  </a:lnTo>
                  <a:lnTo>
                    <a:pt x="160985" y="87236"/>
                  </a:lnTo>
                  <a:lnTo>
                    <a:pt x="162166" y="85585"/>
                  </a:lnTo>
                  <a:lnTo>
                    <a:pt x="163004" y="84391"/>
                  </a:lnTo>
                  <a:lnTo>
                    <a:pt x="163042" y="77292"/>
                  </a:lnTo>
                  <a:lnTo>
                    <a:pt x="162763" y="75641"/>
                  </a:lnTo>
                  <a:lnTo>
                    <a:pt x="156476" y="69430"/>
                  </a:lnTo>
                  <a:lnTo>
                    <a:pt x="156476" y="81635"/>
                  </a:lnTo>
                  <a:lnTo>
                    <a:pt x="156070" y="83223"/>
                  </a:lnTo>
                  <a:lnTo>
                    <a:pt x="154406" y="85115"/>
                  </a:lnTo>
                  <a:lnTo>
                    <a:pt x="152895" y="85585"/>
                  </a:lnTo>
                  <a:lnTo>
                    <a:pt x="148348" y="85585"/>
                  </a:lnTo>
                  <a:lnTo>
                    <a:pt x="148348" y="74053"/>
                  </a:lnTo>
                  <a:lnTo>
                    <a:pt x="150710" y="74053"/>
                  </a:lnTo>
                  <a:lnTo>
                    <a:pt x="156476" y="81635"/>
                  </a:lnTo>
                  <a:lnTo>
                    <a:pt x="156476" y="69430"/>
                  </a:lnTo>
                  <a:lnTo>
                    <a:pt x="154508" y="68961"/>
                  </a:lnTo>
                  <a:lnTo>
                    <a:pt x="152844" y="68783"/>
                  </a:lnTo>
                  <a:lnTo>
                    <a:pt x="140843" y="68783"/>
                  </a:lnTo>
                  <a:lnTo>
                    <a:pt x="140843" y="110007"/>
                  </a:lnTo>
                  <a:lnTo>
                    <a:pt x="156464" y="110007"/>
                  </a:lnTo>
                  <a:lnTo>
                    <a:pt x="159334" y="108991"/>
                  </a:lnTo>
                  <a:lnTo>
                    <a:pt x="163283" y="104927"/>
                  </a:lnTo>
                  <a:lnTo>
                    <a:pt x="163360" y="104711"/>
                  </a:lnTo>
                  <a:lnTo>
                    <a:pt x="164223" y="102095"/>
                  </a:lnTo>
                  <a:lnTo>
                    <a:pt x="164223" y="95034"/>
                  </a:lnTo>
                  <a:close/>
                </a:path>
                <a:path w="348614" h="111760">
                  <a:moveTo>
                    <a:pt x="172504" y="37439"/>
                  </a:moveTo>
                  <a:lnTo>
                    <a:pt x="162623" y="37439"/>
                  </a:lnTo>
                  <a:lnTo>
                    <a:pt x="162623" y="1409"/>
                  </a:lnTo>
                  <a:lnTo>
                    <a:pt x="155117" y="1409"/>
                  </a:lnTo>
                  <a:lnTo>
                    <a:pt x="155117" y="42633"/>
                  </a:lnTo>
                  <a:lnTo>
                    <a:pt x="172504" y="42633"/>
                  </a:lnTo>
                  <a:lnTo>
                    <a:pt x="172504" y="37439"/>
                  </a:lnTo>
                  <a:close/>
                </a:path>
                <a:path w="348614" h="111760">
                  <a:moveTo>
                    <a:pt x="176504" y="68783"/>
                  </a:moveTo>
                  <a:lnTo>
                    <a:pt x="169087" y="68783"/>
                  </a:lnTo>
                  <a:lnTo>
                    <a:pt x="169087" y="110007"/>
                  </a:lnTo>
                  <a:lnTo>
                    <a:pt x="176504" y="110007"/>
                  </a:lnTo>
                  <a:lnTo>
                    <a:pt x="176504" y="68783"/>
                  </a:lnTo>
                  <a:close/>
                </a:path>
                <a:path w="348614" h="111760">
                  <a:moveTo>
                    <a:pt x="199072" y="1397"/>
                  </a:moveTo>
                  <a:lnTo>
                    <a:pt x="191795" y="1397"/>
                  </a:lnTo>
                  <a:lnTo>
                    <a:pt x="191795" y="29552"/>
                  </a:lnTo>
                  <a:lnTo>
                    <a:pt x="191693" y="32689"/>
                  </a:lnTo>
                  <a:lnTo>
                    <a:pt x="188277" y="37503"/>
                  </a:lnTo>
                  <a:lnTo>
                    <a:pt x="186753" y="37503"/>
                  </a:lnTo>
                  <a:lnTo>
                    <a:pt x="183184" y="1397"/>
                  </a:lnTo>
                  <a:lnTo>
                    <a:pt x="175907" y="1397"/>
                  </a:lnTo>
                  <a:lnTo>
                    <a:pt x="175907" y="30657"/>
                  </a:lnTo>
                  <a:lnTo>
                    <a:pt x="176009" y="32308"/>
                  </a:lnTo>
                  <a:lnTo>
                    <a:pt x="185674" y="43129"/>
                  </a:lnTo>
                  <a:lnTo>
                    <a:pt x="187515" y="43129"/>
                  </a:lnTo>
                  <a:lnTo>
                    <a:pt x="189344" y="43129"/>
                  </a:lnTo>
                  <a:lnTo>
                    <a:pt x="199072" y="30657"/>
                  </a:lnTo>
                  <a:lnTo>
                    <a:pt x="199072" y="1397"/>
                  </a:lnTo>
                  <a:close/>
                </a:path>
                <a:path w="348614" h="111760">
                  <a:moveTo>
                    <a:pt x="199974" y="104813"/>
                  </a:moveTo>
                  <a:lnTo>
                    <a:pt x="190093" y="104813"/>
                  </a:lnTo>
                  <a:lnTo>
                    <a:pt x="190093" y="91211"/>
                  </a:lnTo>
                  <a:lnTo>
                    <a:pt x="197802" y="91211"/>
                  </a:lnTo>
                  <a:lnTo>
                    <a:pt x="197802" y="85915"/>
                  </a:lnTo>
                  <a:lnTo>
                    <a:pt x="190093" y="85915"/>
                  </a:lnTo>
                  <a:lnTo>
                    <a:pt x="190093" y="74079"/>
                  </a:lnTo>
                  <a:lnTo>
                    <a:pt x="199847" y="74079"/>
                  </a:lnTo>
                  <a:lnTo>
                    <a:pt x="199847" y="68783"/>
                  </a:lnTo>
                  <a:lnTo>
                    <a:pt x="182587" y="68783"/>
                  </a:lnTo>
                  <a:lnTo>
                    <a:pt x="182587" y="110007"/>
                  </a:lnTo>
                  <a:lnTo>
                    <a:pt x="199974" y="110007"/>
                  </a:lnTo>
                  <a:lnTo>
                    <a:pt x="199974" y="104813"/>
                  </a:lnTo>
                  <a:close/>
                </a:path>
                <a:path w="348614" h="111760">
                  <a:moveTo>
                    <a:pt x="225526" y="68783"/>
                  </a:moveTo>
                  <a:lnTo>
                    <a:pt x="219303" y="68783"/>
                  </a:lnTo>
                  <a:lnTo>
                    <a:pt x="219303" y="92125"/>
                  </a:lnTo>
                  <a:lnTo>
                    <a:pt x="209207" y="68783"/>
                  </a:lnTo>
                  <a:lnTo>
                    <a:pt x="204038" y="68783"/>
                  </a:lnTo>
                  <a:lnTo>
                    <a:pt x="204038" y="110007"/>
                  </a:lnTo>
                  <a:lnTo>
                    <a:pt x="210400" y="110007"/>
                  </a:lnTo>
                  <a:lnTo>
                    <a:pt x="210400" y="85471"/>
                  </a:lnTo>
                  <a:lnTo>
                    <a:pt x="220599" y="110007"/>
                  </a:lnTo>
                  <a:lnTo>
                    <a:pt x="225526" y="110007"/>
                  </a:lnTo>
                  <a:lnTo>
                    <a:pt x="225526" y="68783"/>
                  </a:lnTo>
                  <a:close/>
                </a:path>
                <a:path w="348614" h="111760">
                  <a:moveTo>
                    <a:pt x="227330" y="31483"/>
                  </a:moveTo>
                  <a:lnTo>
                    <a:pt x="227215" y="11036"/>
                  </a:lnTo>
                  <a:lnTo>
                    <a:pt x="227114" y="10045"/>
                  </a:lnTo>
                  <a:lnTo>
                    <a:pt x="226263" y="6908"/>
                  </a:lnTo>
                  <a:lnTo>
                    <a:pt x="226187" y="6781"/>
                  </a:lnTo>
                  <a:lnTo>
                    <a:pt x="225552" y="5588"/>
                  </a:lnTo>
                  <a:lnTo>
                    <a:pt x="223532" y="3441"/>
                  </a:lnTo>
                  <a:lnTo>
                    <a:pt x="222186" y="2654"/>
                  </a:lnTo>
                  <a:lnTo>
                    <a:pt x="219646" y="1905"/>
                  </a:lnTo>
                  <a:lnTo>
                    <a:pt x="219646" y="31483"/>
                  </a:lnTo>
                  <a:lnTo>
                    <a:pt x="219494" y="33477"/>
                  </a:lnTo>
                  <a:lnTo>
                    <a:pt x="215061" y="37363"/>
                  </a:lnTo>
                  <a:lnTo>
                    <a:pt x="212178" y="37363"/>
                  </a:lnTo>
                  <a:lnTo>
                    <a:pt x="212178" y="6781"/>
                  </a:lnTo>
                  <a:lnTo>
                    <a:pt x="215087" y="6781"/>
                  </a:lnTo>
                  <a:lnTo>
                    <a:pt x="219646" y="31483"/>
                  </a:lnTo>
                  <a:lnTo>
                    <a:pt x="219646" y="1905"/>
                  </a:lnTo>
                  <a:lnTo>
                    <a:pt x="218833" y="1651"/>
                  </a:lnTo>
                  <a:lnTo>
                    <a:pt x="216750" y="1409"/>
                  </a:lnTo>
                  <a:lnTo>
                    <a:pt x="204673" y="1409"/>
                  </a:lnTo>
                  <a:lnTo>
                    <a:pt x="204673" y="42633"/>
                  </a:lnTo>
                  <a:lnTo>
                    <a:pt x="216954" y="42633"/>
                  </a:lnTo>
                  <a:lnTo>
                    <a:pt x="225933" y="37363"/>
                  </a:lnTo>
                  <a:lnTo>
                    <a:pt x="226187" y="36868"/>
                  </a:lnTo>
                  <a:lnTo>
                    <a:pt x="226390" y="36207"/>
                  </a:lnTo>
                  <a:lnTo>
                    <a:pt x="227114" y="33477"/>
                  </a:lnTo>
                  <a:lnTo>
                    <a:pt x="227330" y="31483"/>
                  </a:lnTo>
                  <a:close/>
                </a:path>
                <a:path w="348614" h="111760">
                  <a:moveTo>
                    <a:pt x="248818" y="104813"/>
                  </a:moveTo>
                  <a:lnTo>
                    <a:pt x="238937" y="104813"/>
                  </a:lnTo>
                  <a:lnTo>
                    <a:pt x="238937" y="91211"/>
                  </a:lnTo>
                  <a:lnTo>
                    <a:pt x="246646" y="91211"/>
                  </a:lnTo>
                  <a:lnTo>
                    <a:pt x="246646" y="85915"/>
                  </a:lnTo>
                  <a:lnTo>
                    <a:pt x="238937" y="85915"/>
                  </a:lnTo>
                  <a:lnTo>
                    <a:pt x="238937" y="74079"/>
                  </a:lnTo>
                  <a:lnTo>
                    <a:pt x="248691" y="74079"/>
                  </a:lnTo>
                  <a:lnTo>
                    <a:pt x="248691" y="68783"/>
                  </a:lnTo>
                  <a:lnTo>
                    <a:pt x="231432" y="68783"/>
                  </a:lnTo>
                  <a:lnTo>
                    <a:pt x="231432" y="110007"/>
                  </a:lnTo>
                  <a:lnTo>
                    <a:pt x="248818" y="110007"/>
                  </a:lnTo>
                  <a:lnTo>
                    <a:pt x="248818" y="104813"/>
                  </a:lnTo>
                  <a:close/>
                </a:path>
                <a:path w="348614" h="111760">
                  <a:moveTo>
                    <a:pt x="273608" y="99072"/>
                  </a:moveTo>
                  <a:lnTo>
                    <a:pt x="261023" y="82791"/>
                  </a:lnTo>
                  <a:lnTo>
                    <a:pt x="260210" y="81876"/>
                  </a:lnTo>
                  <a:lnTo>
                    <a:pt x="259168" y="80175"/>
                  </a:lnTo>
                  <a:lnTo>
                    <a:pt x="258902" y="79082"/>
                  </a:lnTo>
                  <a:lnTo>
                    <a:pt x="258902" y="76631"/>
                  </a:lnTo>
                  <a:lnTo>
                    <a:pt x="259194" y="75730"/>
                  </a:lnTo>
                  <a:lnTo>
                    <a:pt x="260375" y="74383"/>
                  </a:lnTo>
                  <a:lnTo>
                    <a:pt x="261226" y="74015"/>
                  </a:lnTo>
                  <a:lnTo>
                    <a:pt x="262991" y="73901"/>
                  </a:lnTo>
                  <a:lnTo>
                    <a:pt x="263550" y="73990"/>
                  </a:lnTo>
                  <a:lnTo>
                    <a:pt x="266458" y="80708"/>
                  </a:lnTo>
                  <a:lnTo>
                    <a:pt x="272884" y="79451"/>
                  </a:lnTo>
                  <a:lnTo>
                    <a:pt x="263969" y="68287"/>
                  </a:lnTo>
                  <a:lnTo>
                    <a:pt x="259181" y="68338"/>
                  </a:lnTo>
                  <a:lnTo>
                    <a:pt x="256603" y="69253"/>
                  </a:lnTo>
                  <a:lnTo>
                    <a:pt x="252831" y="72796"/>
                  </a:lnTo>
                  <a:lnTo>
                    <a:pt x="251891" y="75285"/>
                  </a:lnTo>
                  <a:lnTo>
                    <a:pt x="251891" y="80733"/>
                  </a:lnTo>
                  <a:lnTo>
                    <a:pt x="252285" y="82613"/>
                  </a:lnTo>
                  <a:lnTo>
                    <a:pt x="253834" y="85610"/>
                  </a:lnTo>
                  <a:lnTo>
                    <a:pt x="255028" y="87058"/>
                  </a:lnTo>
                  <a:lnTo>
                    <a:pt x="262039" y="93141"/>
                  </a:lnTo>
                  <a:lnTo>
                    <a:pt x="263829" y="94792"/>
                  </a:lnTo>
                  <a:lnTo>
                    <a:pt x="264922" y="95999"/>
                  </a:lnTo>
                  <a:lnTo>
                    <a:pt x="265404" y="96786"/>
                  </a:lnTo>
                  <a:lnTo>
                    <a:pt x="266230" y="98691"/>
                  </a:lnTo>
                  <a:lnTo>
                    <a:pt x="266433" y="99733"/>
                  </a:lnTo>
                  <a:lnTo>
                    <a:pt x="266433" y="102057"/>
                  </a:lnTo>
                  <a:lnTo>
                    <a:pt x="266166" y="102997"/>
                  </a:lnTo>
                  <a:lnTo>
                    <a:pt x="265049" y="104381"/>
                  </a:lnTo>
                  <a:lnTo>
                    <a:pt x="264210" y="104736"/>
                  </a:lnTo>
                  <a:lnTo>
                    <a:pt x="260108" y="104736"/>
                  </a:lnTo>
                  <a:lnTo>
                    <a:pt x="258546" y="102006"/>
                  </a:lnTo>
                  <a:lnTo>
                    <a:pt x="258381" y="96558"/>
                  </a:lnTo>
                  <a:lnTo>
                    <a:pt x="251841" y="97929"/>
                  </a:lnTo>
                  <a:lnTo>
                    <a:pt x="252209" y="106311"/>
                  </a:lnTo>
                  <a:lnTo>
                    <a:pt x="256019" y="110502"/>
                  </a:lnTo>
                  <a:lnTo>
                    <a:pt x="263283" y="110502"/>
                  </a:lnTo>
                  <a:lnTo>
                    <a:pt x="266369" y="110502"/>
                  </a:lnTo>
                  <a:lnTo>
                    <a:pt x="268859" y="109562"/>
                  </a:lnTo>
                  <a:lnTo>
                    <a:pt x="272656" y="105816"/>
                  </a:lnTo>
                  <a:lnTo>
                    <a:pt x="273608" y="103378"/>
                  </a:lnTo>
                  <a:lnTo>
                    <a:pt x="273608" y="99072"/>
                  </a:lnTo>
                  <a:close/>
                </a:path>
                <a:path w="348614" h="111760">
                  <a:moveTo>
                    <a:pt x="295973" y="68783"/>
                  </a:moveTo>
                  <a:lnTo>
                    <a:pt x="274866" y="68783"/>
                  </a:lnTo>
                  <a:lnTo>
                    <a:pt x="274866" y="74320"/>
                  </a:lnTo>
                  <a:lnTo>
                    <a:pt x="281774" y="74320"/>
                  </a:lnTo>
                  <a:lnTo>
                    <a:pt x="281774" y="110007"/>
                  </a:lnTo>
                  <a:lnTo>
                    <a:pt x="289280" y="110007"/>
                  </a:lnTo>
                  <a:lnTo>
                    <a:pt x="289280" y="74320"/>
                  </a:lnTo>
                  <a:lnTo>
                    <a:pt x="295973" y="74320"/>
                  </a:lnTo>
                  <a:lnTo>
                    <a:pt x="295973" y="68783"/>
                  </a:lnTo>
                  <a:close/>
                </a:path>
                <a:path w="348614" h="111760">
                  <a:moveTo>
                    <a:pt x="321221" y="110007"/>
                  </a:moveTo>
                  <a:lnTo>
                    <a:pt x="319290" y="100431"/>
                  </a:lnTo>
                  <a:lnTo>
                    <a:pt x="318300" y="95542"/>
                  </a:lnTo>
                  <a:lnTo>
                    <a:pt x="314871" y="78600"/>
                  </a:lnTo>
                  <a:lnTo>
                    <a:pt x="312877" y="68783"/>
                  </a:lnTo>
                  <a:lnTo>
                    <a:pt x="311759" y="68783"/>
                  </a:lnTo>
                  <a:lnTo>
                    <a:pt x="311759" y="95542"/>
                  </a:lnTo>
                  <a:lnTo>
                    <a:pt x="306235" y="95542"/>
                  </a:lnTo>
                  <a:lnTo>
                    <a:pt x="309003" y="78600"/>
                  </a:lnTo>
                  <a:lnTo>
                    <a:pt x="311759" y="95542"/>
                  </a:lnTo>
                  <a:lnTo>
                    <a:pt x="311759" y="68783"/>
                  </a:lnTo>
                  <a:lnTo>
                    <a:pt x="305041" y="68783"/>
                  </a:lnTo>
                  <a:lnTo>
                    <a:pt x="296659" y="110007"/>
                  </a:lnTo>
                  <a:lnTo>
                    <a:pt x="303745" y="110007"/>
                  </a:lnTo>
                  <a:lnTo>
                    <a:pt x="305435" y="100431"/>
                  </a:lnTo>
                  <a:lnTo>
                    <a:pt x="312572" y="100431"/>
                  </a:lnTo>
                  <a:lnTo>
                    <a:pt x="314236" y="110007"/>
                  </a:lnTo>
                  <a:lnTo>
                    <a:pt x="321221" y="110007"/>
                  </a:lnTo>
                  <a:close/>
                </a:path>
                <a:path w="348614" h="111760">
                  <a:moveTo>
                    <a:pt x="348335" y="110007"/>
                  </a:moveTo>
                  <a:lnTo>
                    <a:pt x="343027" y="91186"/>
                  </a:lnTo>
                  <a:lnTo>
                    <a:pt x="342607" y="89700"/>
                  </a:lnTo>
                  <a:lnTo>
                    <a:pt x="344385" y="88950"/>
                  </a:lnTo>
                  <a:lnTo>
                    <a:pt x="345655" y="87757"/>
                  </a:lnTo>
                  <a:lnTo>
                    <a:pt x="346303" y="86385"/>
                  </a:lnTo>
                  <a:lnTo>
                    <a:pt x="347205" y="84480"/>
                  </a:lnTo>
                  <a:lnTo>
                    <a:pt x="347573" y="82410"/>
                  </a:lnTo>
                  <a:lnTo>
                    <a:pt x="347586" y="77711"/>
                  </a:lnTo>
                  <a:lnTo>
                    <a:pt x="347294" y="75946"/>
                  </a:lnTo>
                  <a:lnTo>
                    <a:pt x="346494" y="73952"/>
                  </a:lnTo>
                  <a:lnTo>
                    <a:pt x="346151" y="73088"/>
                  </a:lnTo>
                  <a:lnTo>
                    <a:pt x="345287" y="71945"/>
                  </a:lnTo>
                  <a:lnTo>
                    <a:pt x="342988" y="70269"/>
                  </a:lnTo>
                  <a:lnTo>
                    <a:pt x="341630" y="69684"/>
                  </a:lnTo>
                  <a:lnTo>
                    <a:pt x="340499" y="69430"/>
                  </a:lnTo>
                  <a:lnTo>
                    <a:pt x="340499" y="82410"/>
                  </a:lnTo>
                  <a:lnTo>
                    <a:pt x="340029" y="84023"/>
                  </a:lnTo>
                  <a:lnTo>
                    <a:pt x="338150" y="85915"/>
                  </a:lnTo>
                  <a:lnTo>
                    <a:pt x="336575" y="86385"/>
                  </a:lnTo>
                  <a:lnTo>
                    <a:pt x="332536" y="86385"/>
                  </a:lnTo>
                  <a:lnTo>
                    <a:pt x="332536" y="73952"/>
                  </a:lnTo>
                  <a:lnTo>
                    <a:pt x="336969" y="73952"/>
                  </a:lnTo>
                  <a:lnTo>
                    <a:pt x="338467" y="74434"/>
                  </a:lnTo>
                  <a:lnTo>
                    <a:pt x="340093" y="76339"/>
                  </a:lnTo>
                  <a:lnTo>
                    <a:pt x="340448" y="77711"/>
                  </a:lnTo>
                  <a:lnTo>
                    <a:pt x="340499" y="82410"/>
                  </a:lnTo>
                  <a:lnTo>
                    <a:pt x="340499" y="69430"/>
                  </a:lnTo>
                  <a:lnTo>
                    <a:pt x="338518" y="68961"/>
                  </a:lnTo>
                  <a:lnTo>
                    <a:pt x="336651" y="68783"/>
                  </a:lnTo>
                  <a:lnTo>
                    <a:pt x="325031" y="68783"/>
                  </a:lnTo>
                  <a:lnTo>
                    <a:pt x="325031" y="110007"/>
                  </a:lnTo>
                  <a:lnTo>
                    <a:pt x="332536" y="110007"/>
                  </a:lnTo>
                  <a:lnTo>
                    <a:pt x="332536" y="91186"/>
                  </a:lnTo>
                  <a:lnTo>
                    <a:pt x="335876" y="91186"/>
                  </a:lnTo>
                  <a:lnTo>
                    <a:pt x="340791" y="110007"/>
                  </a:lnTo>
                  <a:lnTo>
                    <a:pt x="348335" y="110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2665" y="3441673"/>
              <a:ext cx="96100" cy="8935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07670" y="3329430"/>
              <a:ext cx="331470" cy="267335"/>
            </a:xfrm>
            <a:custGeom>
              <a:avLst/>
              <a:gdLst/>
              <a:ahLst/>
              <a:cxnLst/>
              <a:rect l="l" t="t" r="r" b="b"/>
              <a:pathLst>
                <a:path w="331469" h="267335">
                  <a:moveTo>
                    <a:pt x="289966" y="0"/>
                  </a:moveTo>
                  <a:lnTo>
                    <a:pt x="284581" y="406"/>
                  </a:lnTo>
                  <a:lnTo>
                    <a:pt x="282295" y="2247"/>
                  </a:lnTo>
                  <a:lnTo>
                    <a:pt x="213207" y="231724"/>
                  </a:lnTo>
                  <a:lnTo>
                    <a:pt x="193992" y="119811"/>
                  </a:lnTo>
                  <a:lnTo>
                    <a:pt x="191833" y="117665"/>
                  </a:lnTo>
                  <a:lnTo>
                    <a:pt x="186321" y="116763"/>
                  </a:lnTo>
                  <a:lnTo>
                    <a:pt x="183591" y="118097"/>
                  </a:lnTo>
                  <a:lnTo>
                    <a:pt x="152031" y="176618"/>
                  </a:lnTo>
                  <a:lnTo>
                    <a:pt x="138201" y="79933"/>
                  </a:lnTo>
                  <a:lnTo>
                    <a:pt x="135928" y="77673"/>
                  </a:lnTo>
                  <a:lnTo>
                    <a:pt x="130149" y="76873"/>
                  </a:lnTo>
                  <a:lnTo>
                    <a:pt x="127342" y="78422"/>
                  </a:lnTo>
                  <a:lnTo>
                    <a:pt x="94843" y="151434"/>
                  </a:lnTo>
                  <a:lnTo>
                    <a:pt x="2933" y="151434"/>
                  </a:lnTo>
                  <a:lnTo>
                    <a:pt x="0" y="154368"/>
                  </a:lnTo>
                  <a:lnTo>
                    <a:pt x="0" y="161594"/>
                  </a:lnTo>
                  <a:lnTo>
                    <a:pt x="2933" y="164515"/>
                  </a:lnTo>
                  <a:lnTo>
                    <a:pt x="101676" y="164515"/>
                  </a:lnTo>
                  <a:lnTo>
                    <a:pt x="104013" y="163004"/>
                  </a:lnTo>
                  <a:lnTo>
                    <a:pt x="128866" y="107162"/>
                  </a:lnTo>
                  <a:lnTo>
                    <a:pt x="142290" y="200914"/>
                  </a:lnTo>
                  <a:lnTo>
                    <a:pt x="144437" y="203136"/>
                  </a:lnTo>
                  <a:lnTo>
                    <a:pt x="149974" y="204127"/>
                  </a:lnTo>
                  <a:lnTo>
                    <a:pt x="152781" y="202780"/>
                  </a:lnTo>
                  <a:lnTo>
                    <a:pt x="184785" y="143459"/>
                  </a:lnTo>
                  <a:lnTo>
                    <a:pt x="205536" y="264312"/>
                  </a:lnTo>
                  <a:lnTo>
                    <a:pt x="208026" y="266560"/>
                  </a:lnTo>
                  <a:lnTo>
                    <a:pt x="211467" y="266763"/>
                  </a:lnTo>
                  <a:lnTo>
                    <a:pt x="214337" y="266763"/>
                  </a:lnTo>
                  <a:lnTo>
                    <a:pt x="216890" y="264883"/>
                  </a:lnTo>
                  <a:lnTo>
                    <a:pt x="289191" y="24714"/>
                  </a:lnTo>
                  <a:lnTo>
                    <a:pt x="319392" y="87325"/>
                  </a:lnTo>
                  <a:lnTo>
                    <a:pt x="323316" y="88684"/>
                  </a:lnTo>
                  <a:lnTo>
                    <a:pt x="329819" y="85547"/>
                  </a:lnTo>
                  <a:lnTo>
                    <a:pt x="331190" y="81648"/>
                  </a:lnTo>
                  <a:lnTo>
                    <a:pt x="292506" y="1447"/>
                  </a:lnTo>
                  <a:lnTo>
                    <a:pt x="2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0186" y="3117989"/>
            <a:ext cx="565784" cy="56451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24579" y="3117989"/>
            <a:ext cx="565785" cy="56451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79810" y="3116719"/>
            <a:ext cx="565785" cy="56578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34470" y="3116719"/>
            <a:ext cx="565785" cy="56578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7790" y="3772509"/>
            <a:ext cx="565785" cy="56578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98240" y="3772509"/>
            <a:ext cx="565785" cy="56578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43009" y="3772509"/>
            <a:ext cx="565785" cy="56578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52633" y="3772509"/>
            <a:ext cx="565785" cy="5657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07305" y="3773385"/>
            <a:ext cx="564908" cy="564908"/>
          </a:xfrm>
          <a:prstGeom prst="rect">
            <a:avLst/>
          </a:prstGeom>
        </p:spPr>
      </p:pic>
      <p:sp>
        <p:nvSpPr>
          <p:cNvPr id="27" name="object 34">
            <a:extLst>
              <a:ext uri="{FF2B5EF4-FFF2-40B4-BE49-F238E27FC236}">
                <a16:creationId xmlns:a16="http://schemas.microsoft.com/office/drawing/2014/main" xmlns="" id="{05A30B4D-0D7F-4740-809F-B99BCA41870B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55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7" name="object 34">
            <a:extLst>
              <a:ext uri="{FF2B5EF4-FFF2-40B4-BE49-F238E27FC236}">
                <a16:creationId xmlns:a16="http://schemas.microsoft.com/office/drawing/2014/main" xmlns="" id="{0EACDEDB-E458-CE46-ACEF-D1C36208EEDD}"/>
              </a:ext>
            </a:extLst>
          </p:cNvPr>
          <p:cNvSpPr txBox="1"/>
          <p:nvPr/>
        </p:nvSpPr>
        <p:spPr>
          <a:xfrm>
            <a:off x="543394" y="4858623"/>
            <a:ext cx="642818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secciones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59992" y="0"/>
                </a:moveTo>
                <a:lnTo>
                  <a:pt x="0" y="0"/>
                </a:lnTo>
                <a:lnTo>
                  <a:pt x="0" y="5328005"/>
                </a:lnTo>
                <a:lnTo>
                  <a:pt x="7559992" y="5328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6265"/>
            <a:ext cx="510540" cy="785495"/>
          </a:xfrm>
          <a:custGeom>
            <a:avLst/>
            <a:gdLst/>
            <a:ahLst/>
            <a:cxnLst/>
            <a:rect l="l" t="t" r="r" b="b"/>
            <a:pathLst>
              <a:path w="510540" h="785495">
                <a:moveTo>
                  <a:pt x="0" y="0"/>
                </a:moveTo>
                <a:lnTo>
                  <a:pt x="0" y="618645"/>
                </a:lnTo>
                <a:lnTo>
                  <a:pt x="334354" y="785229"/>
                </a:lnTo>
                <a:lnTo>
                  <a:pt x="359626" y="744503"/>
                </a:lnTo>
                <a:lnTo>
                  <a:pt x="386521" y="704921"/>
                </a:lnTo>
                <a:lnTo>
                  <a:pt x="415021" y="666547"/>
                </a:lnTo>
                <a:lnTo>
                  <a:pt x="445106" y="629448"/>
                </a:lnTo>
                <a:lnTo>
                  <a:pt x="476758" y="593688"/>
                </a:lnTo>
                <a:lnTo>
                  <a:pt x="509957" y="5593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5856" y="2207348"/>
            <a:ext cx="1485265" cy="1640205"/>
          </a:xfrm>
          <a:custGeom>
            <a:avLst/>
            <a:gdLst/>
            <a:ahLst/>
            <a:cxnLst/>
            <a:rect l="l" t="t" r="r" b="b"/>
            <a:pathLst>
              <a:path w="1485264" h="1640204">
                <a:moveTo>
                  <a:pt x="818629" y="319303"/>
                </a:moveTo>
                <a:lnTo>
                  <a:pt x="780249" y="286931"/>
                </a:lnTo>
                <a:lnTo>
                  <a:pt x="741019" y="255549"/>
                </a:lnTo>
                <a:lnTo>
                  <a:pt x="700963" y="225171"/>
                </a:lnTo>
                <a:lnTo>
                  <a:pt x="660120" y="195834"/>
                </a:lnTo>
                <a:lnTo>
                  <a:pt x="618490" y="167525"/>
                </a:lnTo>
                <a:lnTo>
                  <a:pt x="576110" y="140284"/>
                </a:lnTo>
                <a:lnTo>
                  <a:pt x="532980" y="114122"/>
                </a:lnTo>
                <a:lnTo>
                  <a:pt x="489153" y="89039"/>
                </a:lnTo>
                <a:lnTo>
                  <a:pt x="444614" y="65074"/>
                </a:lnTo>
                <a:lnTo>
                  <a:pt x="399415" y="42240"/>
                </a:lnTo>
                <a:lnTo>
                  <a:pt x="353555" y="20535"/>
                </a:lnTo>
                <a:lnTo>
                  <a:pt x="307073" y="0"/>
                </a:lnTo>
                <a:lnTo>
                  <a:pt x="0" y="798245"/>
                </a:lnTo>
                <a:lnTo>
                  <a:pt x="43103" y="819162"/>
                </a:lnTo>
                <a:lnTo>
                  <a:pt x="85090" y="841806"/>
                </a:lnTo>
                <a:lnTo>
                  <a:pt x="125933" y="866178"/>
                </a:lnTo>
                <a:lnTo>
                  <a:pt x="165582" y="892251"/>
                </a:lnTo>
                <a:lnTo>
                  <a:pt x="204000" y="920000"/>
                </a:lnTo>
                <a:lnTo>
                  <a:pt x="241160" y="949401"/>
                </a:lnTo>
                <a:lnTo>
                  <a:pt x="818629" y="319303"/>
                </a:lnTo>
                <a:close/>
              </a:path>
              <a:path w="1485264" h="1640204">
                <a:moveTo>
                  <a:pt x="1266888" y="877570"/>
                </a:moveTo>
                <a:lnTo>
                  <a:pt x="1242656" y="833907"/>
                </a:lnTo>
                <a:lnTo>
                  <a:pt x="1217371" y="790917"/>
                </a:lnTo>
                <a:lnTo>
                  <a:pt x="1191031" y="748626"/>
                </a:lnTo>
                <a:lnTo>
                  <a:pt x="1163675" y="707059"/>
                </a:lnTo>
                <a:lnTo>
                  <a:pt x="1135303" y="666229"/>
                </a:lnTo>
                <a:lnTo>
                  <a:pt x="1105928" y="626160"/>
                </a:lnTo>
                <a:lnTo>
                  <a:pt x="1075563" y="586879"/>
                </a:lnTo>
                <a:lnTo>
                  <a:pt x="1044244" y="548398"/>
                </a:lnTo>
                <a:lnTo>
                  <a:pt x="1011961" y="510755"/>
                </a:lnTo>
                <a:lnTo>
                  <a:pt x="978738" y="473964"/>
                </a:lnTo>
                <a:lnTo>
                  <a:pt x="944600" y="438048"/>
                </a:lnTo>
                <a:lnTo>
                  <a:pt x="909548" y="403034"/>
                </a:lnTo>
                <a:lnTo>
                  <a:pt x="332105" y="1032802"/>
                </a:lnTo>
                <a:lnTo>
                  <a:pt x="364299" y="1067422"/>
                </a:lnTo>
                <a:lnTo>
                  <a:pt x="394982" y="1103299"/>
                </a:lnTo>
                <a:lnTo>
                  <a:pt x="424141" y="1140434"/>
                </a:lnTo>
                <a:lnTo>
                  <a:pt x="451713" y="1178788"/>
                </a:lnTo>
                <a:lnTo>
                  <a:pt x="477659" y="1218323"/>
                </a:lnTo>
                <a:lnTo>
                  <a:pt x="501942" y="1259027"/>
                </a:lnTo>
                <a:lnTo>
                  <a:pt x="1266888" y="877570"/>
                </a:lnTo>
                <a:close/>
              </a:path>
              <a:path w="1485264" h="1640204">
                <a:moveTo>
                  <a:pt x="1484731" y="1559509"/>
                </a:moveTo>
                <a:lnTo>
                  <a:pt x="1477810" y="1509280"/>
                </a:lnTo>
                <a:lnTo>
                  <a:pt x="1469631" y="1459471"/>
                </a:lnTo>
                <a:lnTo>
                  <a:pt x="1460195" y="1410106"/>
                </a:lnTo>
                <a:lnTo>
                  <a:pt x="1449552" y="1361198"/>
                </a:lnTo>
                <a:lnTo>
                  <a:pt x="1437690" y="1312748"/>
                </a:lnTo>
                <a:lnTo>
                  <a:pt x="1424635" y="1264805"/>
                </a:lnTo>
                <a:lnTo>
                  <a:pt x="1410385" y="1217345"/>
                </a:lnTo>
                <a:lnTo>
                  <a:pt x="1394980" y="1170419"/>
                </a:lnTo>
                <a:lnTo>
                  <a:pt x="1378432" y="1124013"/>
                </a:lnTo>
                <a:lnTo>
                  <a:pt x="1360741" y="1078166"/>
                </a:lnTo>
                <a:lnTo>
                  <a:pt x="1341932" y="1032878"/>
                </a:lnTo>
                <a:lnTo>
                  <a:pt x="1322019" y="988161"/>
                </a:lnTo>
                <a:lnTo>
                  <a:pt x="556717" y="1369618"/>
                </a:lnTo>
                <a:lnTo>
                  <a:pt x="574141" y="1412684"/>
                </a:lnTo>
                <a:lnTo>
                  <a:pt x="589749" y="1456563"/>
                </a:lnTo>
                <a:lnTo>
                  <a:pt x="603491" y="1501254"/>
                </a:lnTo>
                <a:lnTo>
                  <a:pt x="615378" y="1546745"/>
                </a:lnTo>
                <a:lnTo>
                  <a:pt x="625373" y="1593011"/>
                </a:lnTo>
                <a:lnTo>
                  <a:pt x="633463" y="1640014"/>
                </a:lnTo>
                <a:lnTo>
                  <a:pt x="1484731" y="1559509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942064"/>
            <a:ext cx="208279" cy="365760"/>
          </a:xfrm>
          <a:custGeom>
            <a:avLst/>
            <a:gdLst/>
            <a:ahLst/>
            <a:cxnLst/>
            <a:rect l="l" t="t" r="r" b="b"/>
            <a:pathLst>
              <a:path w="208279" h="365760">
                <a:moveTo>
                  <a:pt x="0" y="0"/>
                </a:moveTo>
                <a:lnTo>
                  <a:pt x="0" y="365529"/>
                </a:lnTo>
                <a:lnTo>
                  <a:pt x="208108" y="305851"/>
                </a:lnTo>
                <a:lnTo>
                  <a:pt x="199040" y="259468"/>
                </a:lnTo>
                <a:lnTo>
                  <a:pt x="191842" y="212468"/>
                </a:lnTo>
                <a:lnTo>
                  <a:pt x="186598" y="164880"/>
                </a:lnTo>
                <a:lnTo>
                  <a:pt x="183390" y="116737"/>
                </a:lnTo>
                <a:lnTo>
                  <a:pt x="182302" y="68069"/>
                </a:lnTo>
                <a:lnTo>
                  <a:pt x="182419" y="55082"/>
                </a:lnTo>
                <a:lnTo>
                  <a:pt x="182754" y="42126"/>
                </a:lnTo>
                <a:lnTo>
                  <a:pt x="183282" y="29232"/>
                </a:lnTo>
                <a:lnTo>
                  <a:pt x="183978" y="164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3224" y="4709844"/>
            <a:ext cx="890269" cy="618490"/>
          </a:xfrm>
          <a:custGeom>
            <a:avLst/>
            <a:gdLst/>
            <a:ahLst/>
            <a:cxnLst/>
            <a:rect l="l" t="t" r="r" b="b"/>
            <a:pathLst>
              <a:path w="890269" h="618489">
                <a:moveTo>
                  <a:pt x="207581" y="0"/>
                </a:moveTo>
                <a:lnTo>
                  <a:pt x="176450" y="36050"/>
                </a:lnTo>
                <a:lnTo>
                  <a:pt x="143880" y="70790"/>
                </a:lnTo>
                <a:lnTo>
                  <a:pt x="109910" y="104154"/>
                </a:lnTo>
                <a:lnTo>
                  <a:pt x="74580" y="136075"/>
                </a:lnTo>
                <a:lnTo>
                  <a:pt x="37930" y="166487"/>
                </a:lnTo>
                <a:lnTo>
                  <a:pt x="0" y="195326"/>
                </a:lnTo>
                <a:lnTo>
                  <a:pt x="261047" y="618161"/>
                </a:lnTo>
                <a:lnTo>
                  <a:pt x="801115" y="618161"/>
                </a:lnTo>
                <a:lnTo>
                  <a:pt x="825229" y="591426"/>
                </a:lnTo>
                <a:lnTo>
                  <a:pt x="857930" y="553275"/>
                </a:lnTo>
                <a:lnTo>
                  <a:pt x="889673" y="514286"/>
                </a:lnTo>
                <a:lnTo>
                  <a:pt x="20758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5856" y="3889876"/>
            <a:ext cx="880110" cy="591820"/>
          </a:xfrm>
          <a:custGeom>
            <a:avLst/>
            <a:gdLst/>
            <a:ahLst/>
            <a:cxnLst/>
            <a:rect l="l" t="t" r="r" b="b"/>
            <a:pathLst>
              <a:path w="880110" h="591820">
                <a:moveTo>
                  <a:pt x="876033" y="0"/>
                </a:moveTo>
                <a:lnTo>
                  <a:pt x="24460" y="80517"/>
                </a:lnTo>
                <a:lnTo>
                  <a:pt x="25412" y="110177"/>
                </a:lnTo>
                <a:lnTo>
                  <a:pt x="25476" y="120256"/>
                </a:lnTo>
                <a:lnTo>
                  <a:pt x="24425" y="168310"/>
                </a:lnTo>
                <a:lnTo>
                  <a:pt x="21303" y="215842"/>
                </a:lnTo>
                <a:lnTo>
                  <a:pt x="16160" y="262820"/>
                </a:lnTo>
                <a:lnTo>
                  <a:pt x="9043" y="309209"/>
                </a:lnTo>
                <a:lnTo>
                  <a:pt x="0" y="354977"/>
                </a:lnTo>
                <a:lnTo>
                  <a:pt x="822375" y="591388"/>
                </a:lnTo>
                <a:lnTo>
                  <a:pt x="834181" y="540856"/>
                </a:lnTo>
                <a:lnTo>
                  <a:pt x="844681" y="489818"/>
                </a:lnTo>
                <a:lnTo>
                  <a:pt x="853855" y="438297"/>
                </a:lnTo>
                <a:lnTo>
                  <a:pt x="861679" y="386313"/>
                </a:lnTo>
                <a:lnTo>
                  <a:pt x="868130" y="333891"/>
                </a:lnTo>
                <a:lnTo>
                  <a:pt x="873188" y="281051"/>
                </a:lnTo>
                <a:lnTo>
                  <a:pt x="876828" y="227818"/>
                </a:lnTo>
                <a:lnTo>
                  <a:pt x="879028" y="174212"/>
                </a:lnTo>
                <a:lnTo>
                  <a:pt x="879767" y="120256"/>
                </a:lnTo>
                <a:lnTo>
                  <a:pt x="879517" y="90002"/>
                </a:lnTo>
                <a:lnTo>
                  <a:pt x="878790" y="59875"/>
                </a:lnTo>
                <a:lnTo>
                  <a:pt x="877618" y="29875"/>
                </a:lnTo>
                <a:lnTo>
                  <a:pt x="87603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26048"/>
            <a:ext cx="660400" cy="601980"/>
          </a:xfrm>
          <a:custGeom>
            <a:avLst/>
            <a:gdLst/>
            <a:ahLst/>
            <a:cxnLst/>
            <a:rect l="l" t="t" r="r" b="b"/>
            <a:pathLst>
              <a:path w="660400" h="601979">
                <a:moveTo>
                  <a:pt x="446806" y="0"/>
                </a:moveTo>
                <a:lnTo>
                  <a:pt x="0" y="339722"/>
                </a:lnTo>
                <a:lnTo>
                  <a:pt x="0" y="601957"/>
                </a:lnTo>
                <a:lnTo>
                  <a:pt x="407185" y="601957"/>
                </a:lnTo>
                <a:lnTo>
                  <a:pt x="660140" y="192608"/>
                </a:lnTo>
                <a:lnTo>
                  <a:pt x="621161" y="164419"/>
                </a:lnTo>
                <a:lnTo>
                  <a:pt x="583456" y="134589"/>
                </a:lnTo>
                <a:lnTo>
                  <a:pt x="547096" y="103176"/>
                </a:lnTo>
                <a:lnTo>
                  <a:pt x="512153" y="70235"/>
                </a:lnTo>
                <a:lnTo>
                  <a:pt x="478699" y="35824"/>
                </a:lnTo>
                <a:lnTo>
                  <a:pt x="446806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23104"/>
            <a:ext cx="277495" cy="412750"/>
          </a:xfrm>
          <a:custGeom>
            <a:avLst/>
            <a:gdLst/>
            <a:ahLst/>
            <a:cxnLst/>
            <a:rect l="l" t="t" r="r" b="b"/>
            <a:pathLst>
              <a:path w="277495" h="412750">
                <a:moveTo>
                  <a:pt x="0" y="0"/>
                </a:moveTo>
                <a:lnTo>
                  <a:pt x="0" y="394956"/>
                </a:lnTo>
                <a:lnTo>
                  <a:pt x="196292" y="412636"/>
                </a:lnTo>
                <a:lnTo>
                  <a:pt x="204848" y="364801"/>
                </a:lnTo>
                <a:lnTo>
                  <a:pt x="215517" y="317779"/>
                </a:lnTo>
                <a:lnTo>
                  <a:pt x="228205" y="271586"/>
                </a:lnTo>
                <a:lnTo>
                  <a:pt x="242819" y="226243"/>
                </a:lnTo>
                <a:lnTo>
                  <a:pt x="259264" y="181767"/>
                </a:lnTo>
                <a:lnTo>
                  <a:pt x="277445" y="138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7030" y="4971919"/>
            <a:ext cx="482600" cy="356235"/>
          </a:xfrm>
          <a:custGeom>
            <a:avLst/>
            <a:gdLst/>
            <a:ahLst/>
            <a:cxnLst/>
            <a:rect l="l" t="t" r="r" b="b"/>
            <a:pathLst>
              <a:path w="482600" h="356235">
                <a:moveTo>
                  <a:pt x="262178" y="0"/>
                </a:moveTo>
                <a:lnTo>
                  <a:pt x="220890" y="22119"/>
                </a:lnTo>
                <a:lnTo>
                  <a:pt x="178577" y="42579"/>
                </a:lnTo>
                <a:lnTo>
                  <a:pt x="135285" y="61304"/>
                </a:lnTo>
                <a:lnTo>
                  <a:pt x="91060" y="78218"/>
                </a:lnTo>
                <a:lnTo>
                  <a:pt x="45950" y="93246"/>
                </a:lnTo>
                <a:lnTo>
                  <a:pt x="0" y="106311"/>
                </a:lnTo>
                <a:lnTo>
                  <a:pt x="47115" y="356086"/>
                </a:lnTo>
                <a:lnTo>
                  <a:pt x="482007" y="356086"/>
                </a:lnTo>
                <a:lnTo>
                  <a:pt x="262178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3508" y="4363913"/>
            <a:ext cx="941705" cy="761365"/>
          </a:xfrm>
          <a:custGeom>
            <a:avLst/>
            <a:gdLst/>
            <a:ahLst/>
            <a:cxnLst/>
            <a:rect l="l" t="t" r="r" b="b"/>
            <a:pathLst>
              <a:path w="941705" h="761364">
                <a:moveTo>
                  <a:pt x="119583" y="0"/>
                </a:moveTo>
                <a:lnTo>
                  <a:pt x="100432" y="51962"/>
                </a:lnTo>
                <a:lnTo>
                  <a:pt x="78863" y="102635"/>
                </a:lnTo>
                <a:lnTo>
                  <a:pt x="54911" y="151954"/>
                </a:lnTo>
                <a:lnTo>
                  <a:pt x="28611" y="199857"/>
                </a:lnTo>
                <a:lnTo>
                  <a:pt x="0" y="246278"/>
                </a:lnTo>
                <a:lnTo>
                  <a:pt x="682752" y="760882"/>
                </a:lnTo>
                <a:lnTo>
                  <a:pt x="710041" y="720769"/>
                </a:lnTo>
                <a:lnTo>
                  <a:pt x="736336" y="679927"/>
                </a:lnTo>
                <a:lnTo>
                  <a:pt x="761621" y="638377"/>
                </a:lnTo>
                <a:lnTo>
                  <a:pt x="785883" y="596140"/>
                </a:lnTo>
                <a:lnTo>
                  <a:pt x="809104" y="553238"/>
                </a:lnTo>
                <a:lnTo>
                  <a:pt x="831270" y="509692"/>
                </a:lnTo>
                <a:lnTo>
                  <a:pt x="852366" y="465523"/>
                </a:lnTo>
                <a:lnTo>
                  <a:pt x="872377" y="420752"/>
                </a:lnTo>
                <a:lnTo>
                  <a:pt x="891286" y="375402"/>
                </a:lnTo>
                <a:lnTo>
                  <a:pt x="909080" y="329492"/>
                </a:lnTo>
                <a:lnTo>
                  <a:pt x="925743" y="283044"/>
                </a:lnTo>
                <a:lnTo>
                  <a:pt x="941260" y="236080"/>
                </a:lnTo>
                <a:lnTo>
                  <a:pt x="11958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6805" y="5102791"/>
            <a:ext cx="372110" cy="225425"/>
          </a:xfrm>
          <a:custGeom>
            <a:avLst/>
            <a:gdLst/>
            <a:ahLst/>
            <a:cxnLst/>
            <a:rect l="l" t="t" r="r" b="b"/>
            <a:pathLst>
              <a:path w="372109" h="225425">
                <a:moveTo>
                  <a:pt x="41588" y="4419"/>
                </a:moveTo>
                <a:lnTo>
                  <a:pt x="0" y="225214"/>
                </a:lnTo>
                <a:lnTo>
                  <a:pt x="371693" y="225214"/>
                </a:lnTo>
                <a:lnTo>
                  <a:pt x="331520" y="11887"/>
                </a:lnTo>
                <a:lnTo>
                  <a:pt x="169973" y="11887"/>
                </a:lnTo>
                <a:lnTo>
                  <a:pt x="137442" y="11340"/>
                </a:lnTo>
                <a:lnTo>
                  <a:pt x="105128" y="9805"/>
                </a:lnTo>
                <a:lnTo>
                  <a:pt x="73141" y="7445"/>
                </a:lnTo>
                <a:lnTo>
                  <a:pt x="41588" y="4419"/>
                </a:lnTo>
                <a:close/>
              </a:path>
              <a:path w="372109" h="225425">
                <a:moveTo>
                  <a:pt x="329282" y="0"/>
                </a:moveTo>
                <a:lnTo>
                  <a:pt x="290257" y="5007"/>
                </a:lnTo>
                <a:lnTo>
                  <a:pt x="250651" y="8743"/>
                </a:lnTo>
                <a:lnTo>
                  <a:pt x="210533" y="11079"/>
                </a:lnTo>
                <a:lnTo>
                  <a:pt x="169973" y="11887"/>
                </a:lnTo>
                <a:lnTo>
                  <a:pt x="331520" y="11887"/>
                </a:lnTo>
                <a:lnTo>
                  <a:pt x="329282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7461" y="2052786"/>
            <a:ext cx="580390" cy="908050"/>
          </a:xfrm>
          <a:custGeom>
            <a:avLst/>
            <a:gdLst/>
            <a:ahLst/>
            <a:cxnLst/>
            <a:rect l="l" t="t" r="r" b="b"/>
            <a:pathLst>
              <a:path w="580389" h="908050">
                <a:moveTo>
                  <a:pt x="0" y="0"/>
                </a:moveTo>
                <a:lnTo>
                  <a:pt x="0" y="854976"/>
                </a:lnTo>
                <a:lnTo>
                  <a:pt x="47119" y="859016"/>
                </a:lnTo>
                <a:lnTo>
                  <a:pt x="93679" y="865001"/>
                </a:lnTo>
                <a:lnTo>
                  <a:pt x="139636" y="872893"/>
                </a:lnTo>
                <a:lnTo>
                  <a:pt x="184945" y="882654"/>
                </a:lnTo>
                <a:lnTo>
                  <a:pt x="229563" y="894246"/>
                </a:lnTo>
                <a:lnTo>
                  <a:pt x="273443" y="907630"/>
                </a:lnTo>
                <a:lnTo>
                  <a:pt x="580161" y="109715"/>
                </a:lnTo>
                <a:lnTo>
                  <a:pt x="534236" y="94128"/>
                </a:lnTo>
                <a:lnTo>
                  <a:pt x="487827" y="79649"/>
                </a:lnTo>
                <a:lnTo>
                  <a:pt x="440947" y="66299"/>
                </a:lnTo>
                <a:lnTo>
                  <a:pt x="393610" y="54095"/>
                </a:lnTo>
                <a:lnTo>
                  <a:pt x="345828" y="43056"/>
                </a:lnTo>
                <a:lnTo>
                  <a:pt x="297614" y="33202"/>
                </a:lnTo>
                <a:lnTo>
                  <a:pt x="248982" y="24551"/>
                </a:lnTo>
                <a:lnTo>
                  <a:pt x="199945" y="17121"/>
                </a:lnTo>
                <a:lnTo>
                  <a:pt x="150514" y="10933"/>
                </a:lnTo>
                <a:lnTo>
                  <a:pt x="100705" y="6004"/>
                </a:lnTo>
                <a:lnTo>
                  <a:pt x="50529" y="23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305" y="4983355"/>
            <a:ext cx="484505" cy="344805"/>
          </a:xfrm>
          <a:custGeom>
            <a:avLst/>
            <a:gdLst/>
            <a:ahLst/>
            <a:cxnLst/>
            <a:rect l="l" t="t" r="r" b="b"/>
            <a:pathLst>
              <a:path w="484505" h="344804">
                <a:moveTo>
                  <a:pt x="213139" y="0"/>
                </a:moveTo>
                <a:lnTo>
                  <a:pt x="0" y="344650"/>
                </a:lnTo>
                <a:lnTo>
                  <a:pt x="438563" y="344650"/>
                </a:lnTo>
                <a:lnTo>
                  <a:pt x="484195" y="102590"/>
                </a:lnTo>
                <a:lnTo>
                  <a:pt x="436731" y="90365"/>
                </a:lnTo>
                <a:lnTo>
                  <a:pt x="390141" y="76142"/>
                </a:lnTo>
                <a:lnTo>
                  <a:pt x="344457" y="59958"/>
                </a:lnTo>
                <a:lnTo>
                  <a:pt x="299708" y="41848"/>
                </a:lnTo>
                <a:lnTo>
                  <a:pt x="255926" y="21850"/>
                </a:lnTo>
                <a:lnTo>
                  <a:pt x="213139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5775" y="2052005"/>
            <a:ext cx="588010" cy="904875"/>
          </a:xfrm>
          <a:custGeom>
            <a:avLst/>
            <a:gdLst/>
            <a:ahLst/>
            <a:cxnLst/>
            <a:rect l="l" t="t" r="r" b="b"/>
            <a:pathLst>
              <a:path w="588010" h="904875">
                <a:moveTo>
                  <a:pt x="587971" y="0"/>
                </a:moveTo>
                <a:lnTo>
                  <a:pt x="536757" y="2021"/>
                </a:lnTo>
                <a:lnTo>
                  <a:pt x="485899" y="5354"/>
                </a:lnTo>
                <a:lnTo>
                  <a:pt x="435411" y="9983"/>
                </a:lnTo>
                <a:lnTo>
                  <a:pt x="385307" y="15889"/>
                </a:lnTo>
                <a:lnTo>
                  <a:pt x="335602" y="23055"/>
                </a:lnTo>
                <a:lnTo>
                  <a:pt x="286308" y="31462"/>
                </a:lnTo>
                <a:lnTo>
                  <a:pt x="237442" y="41094"/>
                </a:lnTo>
                <a:lnTo>
                  <a:pt x="189015" y="51932"/>
                </a:lnTo>
                <a:lnTo>
                  <a:pt x="141044" y="63959"/>
                </a:lnTo>
                <a:lnTo>
                  <a:pt x="93542" y="77158"/>
                </a:lnTo>
                <a:lnTo>
                  <a:pt x="46522" y="91509"/>
                </a:lnTo>
                <a:lnTo>
                  <a:pt x="0" y="106997"/>
                </a:lnTo>
                <a:lnTo>
                  <a:pt x="309105" y="904570"/>
                </a:lnTo>
                <a:lnTo>
                  <a:pt x="353817" y="891533"/>
                </a:lnTo>
                <a:lnTo>
                  <a:pt x="399282" y="880316"/>
                </a:lnTo>
                <a:lnTo>
                  <a:pt x="445466" y="870986"/>
                </a:lnTo>
                <a:lnTo>
                  <a:pt x="492333" y="863609"/>
                </a:lnTo>
                <a:lnTo>
                  <a:pt x="539846" y="858250"/>
                </a:lnTo>
                <a:lnTo>
                  <a:pt x="587971" y="854976"/>
                </a:lnTo>
                <a:lnTo>
                  <a:pt x="58797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366562"/>
            <a:ext cx="372110" cy="544195"/>
          </a:xfrm>
          <a:custGeom>
            <a:avLst/>
            <a:gdLst/>
            <a:ahLst/>
            <a:cxnLst/>
            <a:rect l="l" t="t" r="r" b="b"/>
            <a:pathLst>
              <a:path w="372110" h="544195">
                <a:moveTo>
                  <a:pt x="241660" y="0"/>
                </a:moveTo>
                <a:lnTo>
                  <a:pt x="0" y="69303"/>
                </a:lnTo>
                <a:lnTo>
                  <a:pt x="0" y="543880"/>
                </a:lnTo>
                <a:lnTo>
                  <a:pt x="371772" y="261213"/>
                </a:lnTo>
                <a:lnTo>
                  <a:pt x="345462" y="220636"/>
                </a:lnTo>
                <a:lnTo>
                  <a:pt x="320908" y="178776"/>
                </a:lnTo>
                <a:lnTo>
                  <a:pt x="298182" y="135707"/>
                </a:lnTo>
                <a:lnTo>
                  <a:pt x="277351" y="91504"/>
                </a:lnTo>
                <a:lnTo>
                  <a:pt x="258488" y="46244"/>
                </a:lnTo>
                <a:lnTo>
                  <a:pt x="24166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45" y="2203391"/>
            <a:ext cx="813435" cy="940435"/>
          </a:xfrm>
          <a:custGeom>
            <a:avLst/>
            <a:gdLst/>
            <a:ahLst/>
            <a:cxnLst/>
            <a:rect l="l" t="t" r="r" b="b"/>
            <a:pathLst>
              <a:path w="813435" h="940435">
                <a:moveTo>
                  <a:pt x="504063" y="0"/>
                </a:moveTo>
                <a:lnTo>
                  <a:pt x="458275" y="19848"/>
                </a:lnTo>
                <a:lnTo>
                  <a:pt x="413136" y="40826"/>
                </a:lnTo>
                <a:lnTo>
                  <a:pt x="368656" y="62914"/>
                </a:lnTo>
                <a:lnTo>
                  <a:pt x="324849" y="86095"/>
                </a:lnTo>
                <a:lnTo>
                  <a:pt x="281725" y="110352"/>
                </a:lnTo>
                <a:lnTo>
                  <a:pt x="239296" y="135667"/>
                </a:lnTo>
                <a:lnTo>
                  <a:pt x="197575" y="162023"/>
                </a:lnTo>
                <a:lnTo>
                  <a:pt x="156574" y="189401"/>
                </a:lnTo>
                <a:lnTo>
                  <a:pt x="116303" y="217784"/>
                </a:lnTo>
                <a:lnTo>
                  <a:pt x="76776" y="247154"/>
                </a:lnTo>
                <a:lnTo>
                  <a:pt x="38004" y="277495"/>
                </a:lnTo>
                <a:lnTo>
                  <a:pt x="0" y="308787"/>
                </a:lnTo>
                <a:lnTo>
                  <a:pt x="576084" y="940244"/>
                </a:lnTo>
                <a:lnTo>
                  <a:pt x="620174" y="907076"/>
                </a:lnTo>
                <a:lnTo>
                  <a:pt x="665976" y="876091"/>
                </a:lnTo>
                <a:lnTo>
                  <a:pt x="713409" y="847355"/>
                </a:lnTo>
                <a:lnTo>
                  <a:pt x="762390" y="820935"/>
                </a:lnTo>
                <a:lnTo>
                  <a:pt x="812838" y="796899"/>
                </a:lnTo>
                <a:lnTo>
                  <a:pt x="50406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249045"/>
            <a:chOff x="0" y="0"/>
            <a:chExt cx="7560309" cy="1249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2486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7324" y="2"/>
              <a:ext cx="1769745" cy="384810"/>
            </a:xfrm>
            <a:custGeom>
              <a:avLst/>
              <a:gdLst/>
              <a:ahLst/>
              <a:cxnLst/>
              <a:rect l="l" t="t" r="r" b="b"/>
              <a:pathLst>
                <a:path w="1769745" h="384810">
                  <a:moveTo>
                    <a:pt x="1769236" y="0"/>
                  </a:moveTo>
                  <a:lnTo>
                    <a:pt x="1386598" y="0"/>
                  </a:lnTo>
                  <a:lnTo>
                    <a:pt x="1769236" y="384594"/>
                  </a:lnTo>
                  <a:lnTo>
                    <a:pt x="1769236" y="0"/>
                  </a:lnTo>
                  <a:close/>
                </a:path>
                <a:path w="1769745" h="384810">
                  <a:moveTo>
                    <a:pt x="375818" y="0"/>
                  </a:moveTo>
                  <a:lnTo>
                    <a:pt x="0" y="0"/>
                  </a:lnTo>
                  <a:lnTo>
                    <a:pt x="0" y="377736"/>
                  </a:lnTo>
                  <a:lnTo>
                    <a:pt x="37581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5249" y="2"/>
              <a:ext cx="596900" cy="600075"/>
            </a:xfrm>
            <a:custGeom>
              <a:avLst/>
              <a:gdLst/>
              <a:ahLst/>
              <a:cxnLst/>
              <a:rect l="l" t="t" r="r" b="b"/>
              <a:pathLst>
                <a:path w="596900" h="600075">
                  <a:moveTo>
                    <a:pt x="596785" y="0"/>
                  </a:moveTo>
                  <a:lnTo>
                    <a:pt x="0" y="0"/>
                  </a:lnTo>
                  <a:lnTo>
                    <a:pt x="596785" y="599833"/>
                  </a:lnTo>
                  <a:lnTo>
                    <a:pt x="596785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7316" y="12"/>
              <a:ext cx="3535045" cy="1249045"/>
            </a:xfrm>
            <a:custGeom>
              <a:avLst/>
              <a:gdLst/>
              <a:ahLst/>
              <a:cxnLst/>
              <a:rect l="l" t="t" r="r" b="b"/>
              <a:pathLst>
                <a:path w="3535045" h="1249045">
                  <a:moveTo>
                    <a:pt x="1769237" y="1155865"/>
                  </a:moveTo>
                  <a:lnTo>
                    <a:pt x="885317" y="267449"/>
                  </a:lnTo>
                  <a:lnTo>
                    <a:pt x="885317" y="259181"/>
                  </a:lnTo>
                  <a:lnTo>
                    <a:pt x="0" y="1149019"/>
                  </a:lnTo>
                  <a:lnTo>
                    <a:pt x="0" y="1248638"/>
                  </a:lnTo>
                  <a:lnTo>
                    <a:pt x="667054" y="1248638"/>
                  </a:lnTo>
                  <a:lnTo>
                    <a:pt x="883932" y="1030655"/>
                  </a:lnTo>
                  <a:lnTo>
                    <a:pt x="883932" y="1036116"/>
                  </a:lnTo>
                  <a:lnTo>
                    <a:pt x="1095362" y="1248638"/>
                  </a:lnTo>
                  <a:lnTo>
                    <a:pt x="1769237" y="1248638"/>
                  </a:lnTo>
                  <a:lnTo>
                    <a:pt x="1769237" y="1155865"/>
                  </a:lnTo>
                  <a:close/>
                </a:path>
                <a:path w="3535045" h="1249045">
                  <a:moveTo>
                    <a:pt x="3534714" y="600443"/>
                  </a:moveTo>
                  <a:lnTo>
                    <a:pt x="2937332" y="0"/>
                  </a:lnTo>
                  <a:lnTo>
                    <a:pt x="2649410" y="0"/>
                  </a:lnTo>
                  <a:lnTo>
                    <a:pt x="2649410" y="480682"/>
                  </a:lnTo>
                  <a:lnTo>
                    <a:pt x="3413468" y="1248638"/>
                  </a:lnTo>
                  <a:lnTo>
                    <a:pt x="3534714" y="1248638"/>
                  </a:lnTo>
                  <a:lnTo>
                    <a:pt x="3534714" y="60044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2815" y="2"/>
              <a:ext cx="885825" cy="1249045"/>
            </a:xfrm>
            <a:custGeom>
              <a:avLst/>
              <a:gdLst/>
              <a:ahLst/>
              <a:cxnLst/>
              <a:rect l="l" t="t" r="r" b="b"/>
              <a:pathLst>
                <a:path w="885825" h="1249045">
                  <a:moveTo>
                    <a:pt x="404710" y="0"/>
                  </a:moveTo>
                  <a:lnTo>
                    <a:pt x="0" y="0"/>
                  </a:lnTo>
                  <a:lnTo>
                    <a:pt x="0" y="363296"/>
                  </a:lnTo>
                  <a:lnTo>
                    <a:pt x="880833" y="1248638"/>
                  </a:lnTo>
                  <a:lnTo>
                    <a:pt x="885316" y="1248638"/>
                  </a:lnTo>
                  <a:lnTo>
                    <a:pt x="885316" y="483057"/>
                  </a:lnTo>
                  <a:lnTo>
                    <a:pt x="404710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2815" y="363895"/>
              <a:ext cx="880744" cy="885190"/>
            </a:xfrm>
            <a:custGeom>
              <a:avLst/>
              <a:gdLst/>
              <a:ahLst/>
              <a:cxnLst/>
              <a:rect l="l" t="t" r="r" b="b"/>
              <a:pathLst>
                <a:path w="880745" h="885190">
                  <a:moveTo>
                    <a:pt x="0" y="0"/>
                  </a:moveTo>
                  <a:lnTo>
                    <a:pt x="0" y="770077"/>
                  </a:lnTo>
                  <a:lnTo>
                    <a:pt x="114084" y="884745"/>
                  </a:lnTo>
                  <a:lnTo>
                    <a:pt x="880249" y="884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5765" y="2"/>
              <a:ext cx="885825" cy="1249045"/>
            </a:xfrm>
            <a:custGeom>
              <a:avLst/>
              <a:gdLst/>
              <a:ahLst/>
              <a:cxnLst/>
              <a:rect l="l" t="t" r="r" b="b"/>
              <a:pathLst>
                <a:path w="885825" h="1249045">
                  <a:moveTo>
                    <a:pt x="885316" y="0"/>
                  </a:moveTo>
                  <a:lnTo>
                    <a:pt x="487425" y="0"/>
                  </a:lnTo>
                  <a:lnTo>
                    <a:pt x="0" y="489915"/>
                  </a:lnTo>
                  <a:lnTo>
                    <a:pt x="0" y="1248638"/>
                  </a:lnTo>
                  <a:lnTo>
                    <a:pt x="11277" y="1248638"/>
                  </a:lnTo>
                  <a:lnTo>
                    <a:pt x="885316" y="370154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7647" y="370751"/>
              <a:ext cx="873760" cy="878205"/>
            </a:xfrm>
            <a:custGeom>
              <a:avLst/>
              <a:gdLst/>
              <a:ahLst/>
              <a:cxnLst/>
              <a:rect l="l" t="t" r="r" b="b"/>
              <a:pathLst>
                <a:path w="873760" h="878205">
                  <a:moveTo>
                    <a:pt x="873442" y="0"/>
                  </a:moveTo>
                  <a:lnTo>
                    <a:pt x="0" y="877887"/>
                  </a:lnTo>
                  <a:lnTo>
                    <a:pt x="766165" y="877887"/>
                  </a:lnTo>
                  <a:lnTo>
                    <a:pt x="873442" y="770064"/>
                  </a:lnTo>
                  <a:lnTo>
                    <a:pt x="873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320" y="0"/>
              <a:ext cx="1154653" cy="364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035" y="0"/>
              <a:ext cx="807422" cy="237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17326" y="2"/>
              <a:ext cx="1769745" cy="1155700"/>
            </a:xfrm>
            <a:custGeom>
              <a:avLst/>
              <a:gdLst/>
              <a:ahLst/>
              <a:cxnLst/>
              <a:rect l="l" t="t" r="r" b="b"/>
              <a:pathLst>
                <a:path w="1769745" h="1155700">
                  <a:moveTo>
                    <a:pt x="1385989" y="0"/>
                  </a:moveTo>
                  <a:lnTo>
                    <a:pt x="376427" y="0"/>
                  </a:lnTo>
                  <a:lnTo>
                    <a:pt x="0" y="378345"/>
                  </a:lnTo>
                  <a:lnTo>
                    <a:pt x="0" y="1148422"/>
                  </a:lnTo>
                  <a:lnTo>
                    <a:pt x="883919" y="259981"/>
                  </a:lnTo>
                  <a:lnTo>
                    <a:pt x="883919" y="265442"/>
                  </a:lnTo>
                  <a:lnTo>
                    <a:pt x="1769237" y="1155280"/>
                  </a:lnTo>
                  <a:lnTo>
                    <a:pt x="1769237" y="385203"/>
                  </a:lnTo>
                  <a:lnTo>
                    <a:pt x="1385989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5764" y="2"/>
              <a:ext cx="487045" cy="489584"/>
            </a:xfrm>
            <a:custGeom>
              <a:avLst/>
              <a:gdLst/>
              <a:ahLst/>
              <a:cxnLst/>
              <a:rect l="l" t="t" r="r" b="b"/>
              <a:pathLst>
                <a:path w="487044" h="489584">
                  <a:moveTo>
                    <a:pt x="486829" y="0"/>
                  </a:moveTo>
                  <a:lnTo>
                    <a:pt x="0" y="0"/>
                  </a:lnTo>
                  <a:lnTo>
                    <a:pt x="0" y="489305"/>
                  </a:lnTo>
                  <a:lnTo>
                    <a:pt x="486829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847" y="2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5" h="607060">
                  <a:moveTo>
                    <a:pt x="603631" y="0"/>
                  </a:moveTo>
                  <a:lnTo>
                    <a:pt x="0" y="0"/>
                  </a:lnTo>
                  <a:lnTo>
                    <a:pt x="0" y="606717"/>
                  </a:lnTo>
                  <a:lnTo>
                    <a:pt x="603631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1845" y="2"/>
              <a:ext cx="885825" cy="1249045"/>
            </a:xfrm>
            <a:custGeom>
              <a:avLst/>
              <a:gdLst/>
              <a:ahLst/>
              <a:cxnLst/>
              <a:rect l="l" t="t" r="r" b="b"/>
              <a:pathLst>
                <a:path w="885825" h="1249045">
                  <a:moveTo>
                    <a:pt x="885329" y="0"/>
                  </a:moveTo>
                  <a:lnTo>
                    <a:pt x="604227" y="0"/>
                  </a:lnTo>
                  <a:lnTo>
                    <a:pt x="0" y="607301"/>
                  </a:lnTo>
                  <a:lnTo>
                    <a:pt x="0" y="1248638"/>
                  </a:lnTo>
                  <a:lnTo>
                    <a:pt x="128092" y="1248638"/>
                  </a:lnTo>
                  <a:lnTo>
                    <a:pt x="885329" y="487540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7815" y="0"/>
              <a:ext cx="499139" cy="8536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394" y="0"/>
              <a:ext cx="505101" cy="765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6534" y="12"/>
              <a:ext cx="7071359" cy="735965"/>
            </a:xfrm>
            <a:custGeom>
              <a:avLst/>
              <a:gdLst/>
              <a:ahLst/>
              <a:cxnLst/>
              <a:rect l="l" t="t" r="r" b="b"/>
              <a:pathLst>
                <a:path w="7071359" h="735965">
                  <a:moveTo>
                    <a:pt x="731647" y="0"/>
                  </a:moveTo>
                  <a:lnTo>
                    <a:pt x="0" y="0"/>
                  </a:lnTo>
                  <a:lnTo>
                    <a:pt x="0" y="735368"/>
                  </a:lnTo>
                  <a:lnTo>
                    <a:pt x="731647" y="0"/>
                  </a:lnTo>
                  <a:close/>
                </a:path>
                <a:path w="7071359" h="735965">
                  <a:moveTo>
                    <a:pt x="7070814" y="0"/>
                  </a:moveTo>
                  <a:lnTo>
                    <a:pt x="6345999" y="0"/>
                  </a:lnTo>
                  <a:lnTo>
                    <a:pt x="7070814" y="728510"/>
                  </a:lnTo>
                  <a:lnTo>
                    <a:pt x="7070814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8125" y="2"/>
              <a:ext cx="480059" cy="482600"/>
            </a:xfrm>
            <a:custGeom>
              <a:avLst/>
              <a:gdLst/>
              <a:ahLst/>
              <a:cxnLst/>
              <a:rect l="l" t="t" r="r" b="b"/>
              <a:pathLst>
                <a:path w="480060" h="482600">
                  <a:moveTo>
                    <a:pt x="479996" y="0"/>
                  </a:moveTo>
                  <a:lnTo>
                    <a:pt x="0" y="0"/>
                  </a:lnTo>
                  <a:lnTo>
                    <a:pt x="479996" y="482460"/>
                  </a:lnTo>
                  <a:lnTo>
                    <a:pt x="479996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7560309" cy="1244600"/>
            </a:xfrm>
            <a:custGeom>
              <a:avLst/>
              <a:gdLst/>
              <a:ahLst/>
              <a:cxnLst/>
              <a:rect l="l" t="t" r="r" b="b"/>
              <a:pathLst>
                <a:path w="7560309" h="1244600">
                  <a:moveTo>
                    <a:pt x="0" y="1244193"/>
                  </a:moveTo>
                  <a:lnTo>
                    <a:pt x="7560005" y="1244193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1244193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89825" y="153606"/>
            <a:ext cx="394970" cy="288290"/>
            <a:chOff x="6889825" y="153606"/>
            <a:chExt cx="394970" cy="288290"/>
          </a:xfrm>
        </p:grpSpPr>
        <p:sp>
          <p:nvSpPr>
            <p:cNvPr id="24" name="object 24"/>
            <p:cNvSpPr/>
            <p:nvPr/>
          </p:nvSpPr>
          <p:spPr>
            <a:xfrm>
              <a:off x="6889825" y="153606"/>
              <a:ext cx="22225" cy="288290"/>
            </a:xfrm>
            <a:custGeom>
              <a:avLst/>
              <a:gdLst/>
              <a:ahLst/>
              <a:cxnLst/>
              <a:rect l="l" t="t" r="r" b="b"/>
              <a:pathLst>
                <a:path w="22225" h="288290">
                  <a:moveTo>
                    <a:pt x="21704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21704" y="287997"/>
                  </a:lnTo>
                  <a:lnTo>
                    <a:pt x="217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1531" y="156098"/>
              <a:ext cx="283074" cy="28300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57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0321" y="1314805"/>
            <a:ext cx="6483985" cy="233679"/>
          </a:xfrm>
          <a:custGeom>
            <a:avLst/>
            <a:gdLst/>
            <a:ahLst/>
            <a:cxnLst/>
            <a:rect l="l" t="t" r="r" b="b"/>
            <a:pathLst>
              <a:path w="6483984" h="233680">
                <a:moveTo>
                  <a:pt x="2411666" y="0"/>
                </a:moveTo>
                <a:lnTo>
                  <a:pt x="0" y="0"/>
                </a:lnTo>
                <a:lnTo>
                  <a:pt x="0" y="233197"/>
                </a:lnTo>
                <a:lnTo>
                  <a:pt x="2411666" y="233197"/>
                </a:lnTo>
                <a:lnTo>
                  <a:pt x="2411666" y="0"/>
                </a:lnTo>
                <a:close/>
              </a:path>
              <a:path w="6483984" h="233680">
                <a:moveTo>
                  <a:pt x="6483540" y="0"/>
                </a:moveTo>
                <a:lnTo>
                  <a:pt x="4447616" y="0"/>
                </a:lnTo>
                <a:lnTo>
                  <a:pt x="2411679" y="0"/>
                </a:lnTo>
                <a:lnTo>
                  <a:pt x="2411679" y="233197"/>
                </a:lnTo>
                <a:lnTo>
                  <a:pt x="4447616" y="233197"/>
                </a:lnTo>
                <a:lnTo>
                  <a:pt x="6483540" y="233197"/>
                </a:lnTo>
                <a:lnTo>
                  <a:pt x="6483540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80480"/>
              </p:ext>
            </p:extLst>
          </p:nvPr>
        </p:nvGraphicFramePr>
        <p:xfrm>
          <a:off x="540321" y="1314808"/>
          <a:ext cx="6483350" cy="3472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1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6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AGENDA</a:t>
                      </a:r>
                      <a:r>
                        <a:rPr sz="1000" b="1" i="0" spc="-3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857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CUANTÍA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85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857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651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071F"/>
                    </a:solidFill>
                  </a:tcPr>
                </a:tc>
                <a:tc>
                  <a:txBody>
                    <a:bodyPr/>
                    <a:lstStyle/>
                    <a:p>
                      <a:pPr marL="6750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170.045.307,72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1,90%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651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A1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4.539.440,89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0,05%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651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9438"/>
                    </a:solidFill>
                  </a:tcPr>
                </a:tc>
                <a:tc>
                  <a:txBody>
                    <a:bodyPr/>
                    <a:lstStyle/>
                    <a:p>
                      <a:pPr marL="6330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4.687.582.521,72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52,44%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651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1728"/>
                    </a:solidFill>
                  </a:tcPr>
                </a:tc>
                <a:tc>
                  <a:txBody>
                    <a:bodyPr/>
                    <a:lstStyle/>
                    <a:p>
                      <a:pPr marL="6743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465.960.353,33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5,21%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651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331D"/>
                    </a:solidFill>
                  </a:tcPr>
                </a:tc>
                <a:tc>
                  <a:txBody>
                    <a:bodyPr/>
                    <a:lstStyle/>
                    <a:p>
                      <a:pPr marL="6743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118.780.167,48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1,33%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651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7D7"/>
                    </a:solidFill>
                  </a:tcPr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46.339.025,60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0,52%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651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B800"/>
                    </a:solidFill>
                  </a:tcPr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58.434.317,67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0,65%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651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1830"/>
                    </a:solidFill>
                  </a:tcPr>
                </a:tc>
                <a:tc>
                  <a:txBody>
                    <a:bodyPr/>
                    <a:lstStyle/>
                    <a:p>
                      <a:pPr marL="6737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541.282.611,58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6,06%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651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6411"/>
                    </a:solidFill>
                  </a:tcPr>
                </a:tc>
                <a:tc>
                  <a:txBody>
                    <a:bodyPr/>
                    <a:lstStyle/>
                    <a:p>
                      <a:pPr marL="6737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465.418.067,88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5,21%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651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0979"/>
                    </a:solidFill>
                  </a:tcPr>
                </a:tc>
                <a:tc>
                  <a:txBody>
                    <a:bodyPr/>
                    <a:lstStyle/>
                    <a:p>
                      <a:pPr marL="6737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336.205.443.32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3,76%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14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9D08"/>
                    </a:solidFill>
                  </a:tcPr>
                </a:tc>
                <a:tc>
                  <a:txBody>
                    <a:bodyPr/>
                    <a:lstStyle/>
                    <a:p>
                      <a:pPr marL="6737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466.786.805,14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5,22%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14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8D0E"/>
                    </a:solidFill>
                  </a:tcPr>
                </a:tc>
                <a:tc>
                  <a:txBody>
                    <a:bodyPr/>
                    <a:lstStyle/>
                    <a:p>
                      <a:pPr marL="7010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94.095.102,83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1,05%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14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7635"/>
                    </a:solidFill>
                  </a:tcPr>
                </a:tc>
                <a:tc>
                  <a:txBody>
                    <a:bodyPr/>
                    <a:lstStyle/>
                    <a:p>
                      <a:pPr marL="7010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49.400.543,16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0,55%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14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B8"/>
                    </a:solidFill>
                  </a:tcPr>
                </a:tc>
                <a:tc>
                  <a:txBody>
                    <a:bodyPr/>
                    <a:lstStyle/>
                    <a:p>
                      <a:pPr marL="7004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31.928.097,12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0,36%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14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EA635"/>
                    </a:solidFill>
                  </a:tcPr>
                </a:tc>
                <a:tc>
                  <a:txBody>
                    <a:bodyPr/>
                    <a:lstStyle/>
                    <a:p>
                      <a:pPr marL="6731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161.571.252,22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1,81%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14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C84"/>
                    </a:solidFill>
                  </a:tcPr>
                </a:tc>
                <a:tc>
                  <a:txBody>
                    <a:bodyPr/>
                    <a:lstStyle/>
                    <a:p>
                      <a:pPr marL="6731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419.113.291,71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4,69%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8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14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1F3262"/>
                    </a:solidFill>
                  </a:tcPr>
                </a:tc>
                <a:tc>
                  <a:txBody>
                    <a:bodyPr/>
                    <a:lstStyle/>
                    <a:p>
                      <a:pPr marL="6731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821.295.400,23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9,19%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14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L="6318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8.938.777.749,00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413920" y="153602"/>
            <a:ext cx="7152640" cy="1095375"/>
            <a:chOff x="413920" y="153602"/>
            <a:chExt cx="7152640" cy="1095375"/>
          </a:xfrm>
        </p:grpSpPr>
        <p:sp>
          <p:nvSpPr>
            <p:cNvPr id="30" name="object 30"/>
            <p:cNvSpPr/>
            <p:nvPr/>
          </p:nvSpPr>
          <p:spPr>
            <a:xfrm>
              <a:off x="861352" y="680821"/>
              <a:ext cx="6699250" cy="561975"/>
            </a:xfrm>
            <a:custGeom>
              <a:avLst/>
              <a:gdLst/>
              <a:ahLst/>
              <a:cxnLst/>
              <a:rect l="l" t="t" r="r" b="b"/>
              <a:pathLst>
                <a:path w="6699250" h="561975">
                  <a:moveTo>
                    <a:pt x="0" y="561466"/>
                  </a:moveTo>
                  <a:lnTo>
                    <a:pt x="6698653" y="561466"/>
                  </a:lnTo>
                </a:path>
                <a:path w="6699250" h="561975">
                  <a:moveTo>
                    <a:pt x="6698653" y="0"/>
                  </a:moveTo>
                  <a:lnTo>
                    <a:pt x="0" y="0"/>
                  </a:lnTo>
                  <a:lnTo>
                    <a:pt x="0" y="561466"/>
                  </a:lnTo>
                </a:path>
              </a:pathLst>
            </a:custGeom>
            <a:ln w="12700">
              <a:solidFill>
                <a:srgbClr val="F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3920" y="153602"/>
              <a:ext cx="684530" cy="980440"/>
            </a:xfrm>
            <a:custGeom>
              <a:avLst/>
              <a:gdLst/>
              <a:ahLst/>
              <a:cxnLst/>
              <a:rect l="l" t="t" r="r" b="b"/>
              <a:pathLst>
                <a:path w="684530" h="980440">
                  <a:moveTo>
                    <a:pt x="359562" y="0"/>
                  </a:moveTo>
                  <a:lnTo>
                    <a:pt x="307265" y="609"/>
                  </a:lnTo>
                  <a:lnTo>
                    <a:pt x="255234" y="2423"/>
                  </a:lnTo>
                  <a:lnTo>
                    <a:pt x="203494" y="5422"/>
                  </a:lnTo>
                  <a:lnTo>
                    <a:pt x="152074" y="9585"/>
                  </a:lnTo>
                  <a:lnTo>
                    <a:pt x="101000" y="14891"/>
                  </a:lnTo>
                  <a:lnTo>
                    <a:pt x="50299" y="21321"/>
                  </a:lnTo>
                  <a:lnTo>
                    <a:pt x="0" y="28854"/>
                  </a:lnTo>
                  <a:lnTo>
                    <a:pt x="179184" y="980389"/>
                  </a:lnTo>
                  <a:lnTo>
                    <a:pt x="223370" y="974712"/>
                  </a:lnTo>
                  <a:lnTo>
                    <a:pt x="268211" y="970481"/>
                  </a:lnTo>
                  <a:lnTo>
                    <a:pt x="313633" y="967839"/>
                  </a:lnTo>
                  <a:lnTo>
                    <a:pt x="359562" y="966927"/>
                  </a:lnTo>
                  <a:lnTo>
                    <a:pt x="396395" y="967545"/>
                  </a:lnTo>
                  <a:lnTo>
                    <a:pt x="432989" y="969279"/>
                  </a:lnTo>
                  <a:lnTo>
                    <a:pt x="469213" y="971952"/>
                  </a:lnTo>
                  <a:lnTo>
                    <a:pt x="504939" y="975385"/>
                  </a:lnTo>
                  <a:lnTo>
                    <a:pt x="684187" y="23850"/>
                  </a:lnTo>
                  <a:lnTo>
                    <a:pt x="631082" y="16607"/>
                  </a:lnTo>
                  <a:lnTo>
                    <a:pt x="577548" y="10656"/>
                  </a:lnTo>
                  <a:lnTo>
                    <a:pt x="523608" y="6010"/>
                  </a:lnTo>
                  <a:lnTo>
                    <a:pt x="469282" y="2678"/>
                  </a:lnTo>
                  <a:lnTo>
                    <a:pt x="414593" y="671"/>
                  </a:lnTo>
                  <a:lnTo>
                    <a:pt x="359562" y="0"/>
                  </a:lnTo>
                  <a:close/>
                </a:path>
              </a:pathLst>
            </a:custGeom>
            <a:solidFill>
              <a:srgbClr val="FB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4028" y="632295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59">
                  <a:moveTo>
                    <a:pt x="201764" y="0"/>
                  </a:moveTo>
                  <a:lnTo>
                    <a:pt x="155502" y="5328"/>
                  </a:lnTo>
                  <a:lnTo>
                    <a:pt x="113034" y="20505"/>
                  </a:lnTo>
                  <a:lnTo>
                    <a:pt x="75572" y="44321"/>
                  </a:lnTo>
                  <a:lnTo>
                    <a:pt x="44326" y="75564"/>
                  </a:lnTo>
                  <a:lnTo>
                    <a:pt x="20507" y="113024"/>
                  </a:lnTo>
                  <a:lnTo>
                    <a:pt x="5328" y="155490"/>
                  </a:lnTo>
                  <a:lnTo>
                    <a:pt x="0" y="201752"/>
                  </a:lnTo>
                  <a:lnTo>
                    <a:pt x="5328" y="248014"/>
                  </a:lnTo>
                  <a:lnTo>
                    <a:pt x="20507" y="290482"/>
                  </a:lnTo>
                  <a:lnTo>
                    <a:pt x="44326" y="327945"/>
                  </a:lnTo>
                  <a:lnTo>
                    <a:pt x="75572" y="359191"/>
                  </a:lnTo>
                  <a:lnTo>
                    <a:pt x="113034" y="383009"/>
                  </a:lnTo>
                  <a:lnTo>
                    <a:pt x="155502" y="398188"/>
                  </a:lnTo>
                  <a:lnTo>
                    <a:pt x="201764" y="403517"/>
                  </a:lnTo>
                  <a:lnTo>
                    <a:pt x="248027" y="398188"/>
                  </a:lnTo>
                  <a:lnTo>
                    <a:pt x="290495" y="383009"/>
                  </a:lnTo>
                  <a:lnTo>
                    <a:pt x="327957" y="359191"/>
                  </a:lnTo>
                  <a:lnTo>
                    <a:pt x="359203" y="327945"/>
                  </a:lnTo>
                  <a:lnTo>
                    <a:pt x="383021" y="290482"/>
                  </a:lnTo>
                  <a:lnTo>
                    <a:pt x="398200" y="248014"/>
                  </a:lnTo>
                  <a:lnTo>
                    <a:pt x="403529" y="201752"/>
                  </a:lnTo>
                  <a:lnTo>
                    <a:pt x="398200" y="155490"/>
                  </a:lnTo>
                  <a:lnTo>
                    <a:pt x="383021" y="113024"/>
                  </a:lnTo>
                  <a:lnTo>
                    <a:pt x="359203" y="75564"/>
                  </a:lnTo>
                  <a:lnTo>
                    <a:pt x="327957" y="44321"/>
                  </a:lnTo>
                  <a:lnTo>
                    <a:pt x="290495" y="20505"/>
                  </a:lnTo>
                  <a:lnTo>
                    <a:pt x="248027" y="5328"/>
                  </a:lnTo>
                  <a:lnTo>
                    <a:pt x="201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07299" y="726947"/>
            <a:ext cx="58000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715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4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Estudio</a:t>
            </a:r>
            <a:r>
              <a:rPr sz="1400" b="1" spc="-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presupuestario.</a:t>
            </a:r>
            <a:r>
              <a:rPr sz="1400" b="1" spc="-7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Aplicación</a:t>
            </a:r>
            <a:r>
              <a:rPr sz="14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400" b="1" spc="-5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4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  <a:r>
              <a:rPr sz="14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4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Presupuestos</a:t>
            </a:r>
            <a:r>
              <a:rPr sz="1400" b="1" spc="-8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Iniciales</a:t>
            </a:r>
            <a:r>
              <a:rPr sz="1400" b="1" spc="-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400" b="1" spc="-6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sz="1400" b="1" spc="-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400" b="1" spc="-9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</a:t>
            </a:r>
            <a:r>
              <a:rPr sz="1400" b="1" spc="-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sz="1400" b="1" spc="-6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sz="1400" b="1" spc="-6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58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0004" y="843635"/>
            <a:ext cx="6480175" cy="3231477"/>
            <a:chOff x="540004" y="843635"/>
            <a:chExt cx="6480175" cy="3231477"/>
          </a:xfrm>
        </p:grpSpPr>
        <p:sp>
          <p:nvSpPr>
            <p:cNvPr id="7" name="object 7"/>
            <p:cNvSpPr/>
            <p:nvPr/>
          </p:nvSpPr>
          <p:spPr>
            <a:xfrm>
              <a:off x="540004" y="1122997"/>
              <a:ext cx="6480175" cy="2952115"/>
            </a:xfrm>
            <a:custGeom>
              <a:avLst/>
              <a:gdLst/>
              <a:ahLst/>
              <a:cxnLst/>
              <a:rect l="l" t="t" r="r" b="b"/>
              <a:pathLst>
                <a:path w="6480175" h="2952115">
                  <a:moveTo>
                    <a:pt x="6479997" y="0"/>
                  </a:moveTo>
                  <a:lnTo>
                    <a:pt x="0" y="0"/>
                  </a:lnTo>
                  <a:lnTo>
                    <a:pt x="0" y="2952000"/>
                  </a:lnTo>
                  <a:lnTo>
                    <a:pt x="6479997" y="2952000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17344" y="843635"/>
              <a:ext cx="3525520" cy="502920"/>
            </a:xfrm>
            <a:custGeom>
              <a:avLst/>
              <a:gdLst/>
              <a:ahLst/>
              <a:cxnLst/>
              <a:rect l="l" t="t" r="r" b="b"/>
              <a:pathLst>
                <a:path w="3525520" h="502919">
                  <a:moveTo>
                    <a:pt x="3525316" y="0"/>
                  </a:moveTo>
                  <a:lnTo>
                    <a:pt x="0" y="0"/>
                  </a:lnTo>
                  <a:lnTo>
                    <a:pt x="0" y="502602"/>
                  </a:lnTo>
                  <a:lnTo>
                    <a:pt x="3525316" y="502602"/>
                  </a:lnTo>
                  <a:lnTo>
                    <a:pt x="3525316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88538" y="936724"/>
            <a:ext cx="9836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27305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sz="1000" b="1" spc="-1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4081" y="2062052"/>
            <a:ext cx="3251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4081" y="2193116"/>
            <a:ext cx="325120" cy="1506823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5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8896" y="2011252"/>
            <a:ext cx="381635" cy="1506823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8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 </a:t>
            </a:r>
            <a:r>
              <a:rPr sz="8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r>
            <a:endParaRPr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31762" y="1626269"/>
            <a:ext cx="3409950" cy="2160270"/>
            <a:chOff x="2431762" y="1626269"/>
            <a:chExt cx="3409950" cy="2160270"/>
          </a:xfrm>
        </p:grpSpPr>
        <p:sp>
          <p:nvSpPr>
            <p:cNvPr id="15" name="object 15"/>
            <p:cNvSpPr/>
            <p:nvPr/>
          </p:nvSpPr>
          <p:spPr>
            <a:xfrm>
              <a:off x="3513286" y="1637600"/>
              <a:ext cx="125730" cy="1068705"/>
            </a:xfrm>
            <a:custGeom>
              <a:avLst/>
              <a:gdLst/>
              <a:ahLst/>
              <a:cxnLst/>
              <a:rect l="l" t="t" r="r" b="b"/>
              <a:pathLst>
                <a:path w="125729" h="1068705">
                  <a:moveTo>
                    <a:pt x="0" y="0"/>
                  </a:moveTo>
                  <a:lnTo>
                    <a:pt x="0" y="1068412"/>
                  </a:lnTo>
                  <a:lnTo>
                    <a:pt x="125552" y="7835"/>
                  </a:lnTo>
                  <a:lnTo>
                    <a:pt x="94261" y="4409"/>
                  </a:lnTo>
                  <a:lnTo>
                    <a:pt x="62890" y="1960"/>
                  </a:lnTo>
                  <a:lnTo>
                    <a:pt x="31461" y="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13286" y="1637600"/>
              <a:ext cx="125730" cy="1068705"/>
            </a:xfrm>
            <a:custGeom>
              <a:avLst/>
              <a:gdLst/>
              <a:ahLst/>
              <a:cxnLst/>
              <a:rect l="l" t="t" r="r" b="b"/>
              <a:pathLst>
                <a:path w="125729" h="1068705">
                  <a:moveTo>
                    <a:pt x="0" y="0"/>
                  </a:moveTo>
                  <a:lnTo>
                    <a:pt x="31461" y="490"/>
                  </a:lnTo>
                  <a:lnTo>
                    <a:pt x="62890" y="1960"/>
                  </a:lnTo>
                  <a:lnTo>
                    <a:pt x="94261" y="4409"/>
                  </a:lnTo>
                  <a:lnTo>
                    <a:pt x="125552" y="7835"/>
                  </a:lnTo>
                  <a:lnTo>
                    <a:pt x="0" y="10684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9001" y="1633318"/>
              <a:ext cx="134620" cy="1075690"/>
            </a:xfrm>
            <a:custGeom>
              <a:avLst/>
              <a:gdLst/>
              <a:ahLst/>
              <a:cxnLst/>
              <a:rect l="l" t="t" r="r" b="b"/>
              <a:pathLst>
                <a:path w="134620" h="1075689">
                  <a:moveTo>
                    <a:pt x="0" y="0"/>
                  </a:moveTo>
                  <a:lnTo>
                    <a:pt x="33657" y="492"/>
                  </a:lnTo>
                  <a:lnTo>
                    <a:pt x="67275" y="1971"/>
                  </a:lnTo>
                  <a:lnTo>
                    <a:pt x="100830" y="4436"/>
                  </a:lnTo>
                  <a:lnTo>
                    <a:pt x="134302" y="7886"/>
                  </a:lnTo>
                  <a:lnTo>
                    <a:pt x="0" y="1075359"/>
                  </a:lnTo>
                  <a:lnTo>
                    <a:pt x="0" y="0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11473" y="1643631"/>
              <a:ext cx="133350" cy="1062990"/>
            </a:xfrm>
            <a:custGeom>
              <a:avLst/>
              <a:gdLst/>
              <a:ahLst/>
              <a:cxnLst/>
              <a:rect l="l" t="t" r="r" b="b"/>
              <a:pathLst>
                <a:path w="133350" h="1062989">
                  <a:moveTo>
                    <a:pt x="129362" y="0"/>
                  </a:moveTo>
                  <a:lnTo>
                    <a:pt x="0" y="1062583"/>
                  </a:lnTo>
                  <a:lnTo>
                    <a:pt x="132791" y="419"/>
                  </a:lnTo>
                  <a:lnTo>
                    <a:pt x="129362" y="0"/>
                  </a:lnTo>
                  <a:close/>
                </a:path>
              </a:pathLst>
            </a:custGeom>
            <a:solidFill>
              <a:srgbClr val="EC64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09001" y="1641162"/>
              <a:ext cx="137795" cy="1068070"/>
            </a:xfrm>
            <a:custGeom>
              <a:avLst/>
              <a:gdLst/>
              <a:ahLst/>
              <a:cxnLst/>
              <a:rect l="l" t="t" r="r" b="b"/>
              <a:pathLst>
                <a:path w="137795" h="1068070">
                  <a:moveTo>
                    <a:pt x="134175" y="0"/>
                  </a:moveTo>
                  <a:lnTo>
                    <a:pt x="135356" y="139"/>
                  </a:lnTo>
                  <a:lnTo>
                    <a:pt x="136550" y="279"/>
                  </a:lnTo>
                  <a:lnTo>
                    <a:pt x="137731" y="431"/>
                  </a:lnTo>
                  <a:lnTo>
                    <a:pt x="0" y="1067523"/>
                  </a:lnTo>
                  <a:lnTo>
                    <a:pt x="134175" y="0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68911" y="1646082"/>
              <a:ext cx="1411605" cy="2129155"/>
            </a:xfrm>
            <a:custGeom>
              <a:avLst/>
              <a:gdLst/>
              <a:ahLst/>
              <a:cxnLst/>
              <a:rect l="l" t="t" r="r" b="b"/>
              <a:pathLst>
                <a:path w="1411604" h="2129154">
                  <a:moveTo>
                    <a:pt x="476262" y="0"/>
                  </a:moveTo>
                  <a:lnTo>
                    <a:pt x="343852" y="1060246"/>
                  </a:lnTo>
                  <a:lnTo>
                    <a:pt x="0" y="2071776"/>
                  </a:lnTo>
                  <a:lnTo>
                    <a:pt x="51879" y="2087985"/>
                  </a:lnTo>
                  <a:lnTo>
                    <a:pt x="104484" y="2101526"/>
                  </a:lnTo>
                  <a:lnTo>
                    <a:pt x="157710" y="2112370"/>
                  </a:lnTo>
                  <a:lnTo>
                    <a:pt x="211455" y="2120493"/>
                  </a:lnTo>
                  <a:lnTo>
                    <a:pt x="258758" y="2125364"/>
                  </a:lnTo>
                  <a:lnTo>
                    <a:pt x="305787" y="2128132"/>
                  </a:lnTo>
                  <a:lnTo>
                    <a:pt x="352494" y="2128834"/>
                  </a:lnTo>
                  <a:lnTo>
                    <a:pt x="398831" y="2127507"/>
                  </a:lnTo>
                  <a:lnTo>
                    <a:pt x="444748" y="2124191"/>
                  </a:lnTo>
                  <a:lnTo>
                    <a:pt x="490197" y="2118922"/>
                  </a:lnTo>
                  <a:lnTo>
                    <a:pt x="535131" y="2111738"/>
                  </a:lnTo>
                  <a:lnTo>
                    <a:pt x="579500" y="2102676"/>
                  </a:lnTo>
                  <a:lnTo>
                    <a:pt x="623256" y="2091775"/>
                  </a:lnTo>
                  <a:lnTo>
                    <a:pt x="666350" y="2079073"/>
                  </a:lnTo>
                  <a:lnTo>
                    <a:pt x="708735" y="2064606"/>
                  </a:lnTo>
                  <a:lnTo>
                    <a:pt x="750362" y="2048413"/>
                  </a:lnTo>
                  <a:lnTo>
                    <a:pt x="791181" y="2030531"/>
                  </a:lnTo>
                  <a:lnTo>
                    <a:pt x="831146" y="2010998"/>
                  </a:lnTo>
                  <a:lnTo>
                    <a:pt x="870207" y="1989852"/>
                  </a:lnTo>
                  <a:lnTo>
                    <a:pt x="908317" y="1967130"/>
                  </a:lnTo>
                  <a:lnTo>
                    <a:pt x="945425" y="1942871"/>
                  </a:lnTo>
                  <a:lnTo>
                    <a:pt x="981485" y="1917111"/>
                  </a:lnTo>
                  <a:lnTo>
                    <a:pt x="1016448" y="1889889"/>
                  </a:lnTo>
                  <a:lnTo>
                    <a:pt x="1050265" y="1861242"/>
                  </a:lnTo>
                  <a:lnTo>
                    <a:pt x="1082888" y="1831208"/>
                  </a:lnTo>
                  <a:lnTo>
                    <a:pt x="1114268" y="1799825"/>
                  </a:lnTo>
                  <a:lnTo>
                    <a:pt x="1144358" y="1767130"/>
                  </a:lnTo>
                  <a:lnTo>
                    <a:pt x="1173107" y="1733161"/>
                  </a:lnTo>
                  <a:lnTo>
                    <a:pt x="1200469" y="1697956"/>
                  </a:lnTo>
                  <a:lnTo>
                    <a:pt x="1226395" y="1661552"/>
                  </a:lnTo>
                  <a:lnTo>
                    <a:pt x="1250836" y="1623988"/>
                  </a:lnTo>
                  <a:lnTo>
                    <a:pt x="1273744" y="1585301"/>
                  </a:lnTo>
                  <a:lnTo>
                    <a:pt x="1295070" y="1545528"/>
                  </a:lnTo>
                  <a:lnTo>
                    <a:pt x="1314766" y="1504707"/>
                  </a:lnTo>
                  <a:lnTo>
                    <a:pt x="1332784" y="1462877"/>
                  </a:lnTo>
                  <a:lnTo>
                    <a:pt x="1349075" y="1420074"/>
                  </a:lnTo>
                  <a:lnTo>
                    <a:pt x="1363590" y="1376337"/>
                  </a:lnTo>
                  <a:lnTo>
                    <a:pt x="1376282" y="1331703"/>
                  </a:lnTo>
                  <a:lnTo>
                    <a:pt x="1387102" y="1286209"/>
                  </a:lnTo>
                  <a:lnTo>
                    <a:pt x="1396001" y="1239895"/>
                  </a:lnTo>
                  <a:lnTo>
                    <a:pt x="1402930" y="1192796"/>
                  </a:lnTo>
                  <a:lnTo>
                    <a:pt x="1407796" y="1145439"/>
                  </a:lnTo>
                  <a:lnTo>
                    <a:pt x="1410561" y="1098357"/>
                  </a:lnTo>
                  <a:lnTo>
                    <a:pt x="1411263" y="1051597"/>
                  </a:lnTo>
                  <a:lnTo>
                    <a:pt x="1409938" y="1005209"/>
                  </a:lnTo>
                  <a:lnTo>
                    <a:pt x="1406626" y="959240"/>
                  </a:lnTo>
                  <a:lnTo>
                    <a:pt x="1401362" y="913740"/>
                  </a:lnTo>
                  <a:lnTo>
                    <a:pt x="1394187" y="868756"/>
                  </a:lnTo>
                  <a:lnTo>
                    <a:pt x="1385135" y="824338"/>
                  </a:lnTo>
                  <a:lnTo>
                    <a:pt x="1374247" y="780533"/>
                  </a:lnTo>
                  <a:lnTo>
                    <a:pt x="1361558" y="737390"/>
                  </a:lnTo>
                  <a:lnTo>
                    <a:pt x="1347108" y="694958"/>
                  </a:lnTo>
                  <a:lnTo>
                    <a:pt x="1330932" y="653285"/>
                  </a:lnTo>
                  <a:lnTo>
                    <a:pt x="1313071" y="612420"/>
                  </a:lnTo>
                  <a:lnTo>
                    <a:pt x="1293559" y="572411"/>
                  </a:lnTo>
                  <a:lnTo>
                    <a:pt x="1272437" y="533307"/>
                  </a:lnTo>
                  <a:lnTo>
                    <a:pt x="1249740" y="495155"/>
                  </a:lnTo>
                  <a:lnTo>
                    <a:pt x="1225507" y="458005"/>
                  </a:lnTo>
                  <a:lnTo>
                    <a:pt x="1199776" y="421905"/>
                  </a:lnTo>
                  <a:lnTo>
                    <a:pt x="1172584" y="386904"/>
                  </a:lnTo>
                  <a:lnTo>
                    <a:pt x="1143969" y="353050"/>
                  </a:lnTo>
                  <a:lnTo>
                    <a:pt x="1113968" y="320391"/>
                  </a:lnTo>
                  <a:lnTo>
                    <a:pt x="1082620" y="288976"/>
                  </a:lnTo>
                  <a:lnTo>
                    <a:pt x="1049961" y="258854"/>
                  </a:lnTo>
                  <a:lnTo>
                    <a:pt x="1016030" y="230072"/>
                  </a:lnTo>
                  <a:lnTo>
                    <a:pt x="980863" y="202680"/>
                  </a:lnTo>
                  <a:lnTo>
                    <a:pt x="944500" y="176726"/>
                  </a:lnTo>
                  <a:lnTo>
                    <a:pt x="906977" y="152258"/>
                  </a:lnTo>
                  <a:lnTo>
                    <a:pt x="868333" y="129326"/>
                  </a:lnTo>
                  <a:lnTo>
                    <a:pt x="828604" y="107976"/>
                  </a:lnTo>
                  <a:lnTo>
                    <a:pt x="787828" y="88258"/>
                  </a:lnTo>
                  <a:lnTo>
                    <a:pt x="746044" y="70221"/>
                  </a:lnTo>
                  <a:lnTo>
                    <a:pt x="703289" y="53913"/>
                  </a:lnTo>
                  <a:lnTo>
                    <a:pt x="659600" y="39382"/>
                  </a:lnTo>
                  <a:lnTo>
                    <a:pt x="615015" y="26676"/>
                  </a:lnTo>
                  <a:lnTo>
                    <a:pt x="569572" y="15845"/>
                  </a:lnTo>
                  <a:lnTo>
                    <a:pt x="523309" y="6937"/>
                  </a:lnTo>
                  <a:lnTo>
                    <a:pt x="476262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68911" y="1646082"/>
              <a:ext cx="1411605" cy="2129155"/>
            </a:xfrm>
            <a:custGeom>
              <a:avLst/>
              <a:gdLst/>
              <a:ahLst/>
              <a:cxnLst/>
              <a:rect l="l" t="t" r="r" b="b"/>
              <a:pathLst>
                <a:path w="1411604" h="2129154">
                  <a:moveTo>
                    <a:pt x="476262" y="0"/>
                  </a:moveTo>
                  <a:lnTo>
                    <a:pt x="523309" y="6937"/>
                  </a:lnTo>
                  <a:lnTo>
                    <a:pt x="569572" y="15845"/>
                  </a:lnTo>
                  <a:lnTo>
                    <a:pt x="615015" y="26676"/>
                  </a:lnTo>
                  <a:lnTo>
                    <a:pt x="659600" y="39382"/>
                  </a:lnTo>
                  <a:lnTo>
                    <a:pt x="703289" y="53913"/>
                  </a:lnTo>
                  <a:lnTo>
                    <a:pt x="746044" y="70221"/>
                  </a:lnTo>
                  <a:lnTo>
                    <a:pt x="787828" y="88258"/>
                  </a:lnTo>
                  <a:lnTo>
                    <a:pt x="828604" y="107976"/>
                  </a:lnTo>
                  <a:lnTo>
                    <a:pt x="868333" y="129326"/>
                  </a:lnTo>
                  <a:lnTo>
                    <a:pt x="906977" y="152258"/>
                  </a:lnTo>
                  <a:lnTo>
                    <a:pt x="944500" y="176726"/>
                  </a:lnTo>
                  <a:lnTo>
                    <a:pt x="980863" y="202680"/>
                  </a:lnTo>
                  <a:lnTo>
                    <a:pt x="1016030" y="230072"/>
                  </a:lnTo>
                  <a:lnTo>
                    <a:pt x="1049961" y="258854"/>
                  </a:lnTo>
                  <a:lnTo>
                    <a:pt x="1082620" y="288976"/>
                  </a:lnTo>
                  <a:lnTo>
                    <a:pt x="1113968" y="320391"/>
                  </a:lnTo>
                  <a:lnTo>
                    <a:pt x="1143969" y="353050"/>
                  </a:lnTo>
                  <a:lnTo>
                    <a:pt x="1172584" y="386904"/>
                  </a:lnTo>
                  <a:lnTo>
                    <a:pt x="1199776" y="421905"/>
                  </a:lnTo>
                  <a:lnTo>
                    <a:pt x="1225507" y="458005"/>
                  </a:lnTo>
                  <a:lnTo>
                    <a:pt x="1249740" y="495155"/>
                  </a:lnTo>
                  <a:lnTo>
                    <a:pt x="1272437" y="533307"/>
                  </a:lnTo>
                  <a:lnTo>
                    <a:pt x="1293559" y="572411"/>
                  </a:lnTo>
                  <a:lnTo>
                    <a:pt x="1313071" y="612420"/>
                  </a:lnTo>
                  <a:lnTo>
                    <a:pt x="1330932" y="653285"/>
                  </a:lnTo>
                  <a:lnTo>
                    <a:pt x="1347108" y="694958"/>
                  </a:lnTo>
                  <a:lnTo>
                    <a:pt x="1361558" y="737390"/>
                  </a:lnTo>
                  <a:lnTo>
                    <a:pt x="1374247" y="780533"/>
                  </a:lnTo>
                  <a:lnTo>
                    <a:pt x="1385135" y="824338"/>
                  </a:lnTo>
                  <a:lnTo>
                    <a:pt x="1394187" y="868756"/>
                  </a:lnTo>
                  <a:lnTo>
                    <a:pt x="1401362" y="913740"/>
                  </a:lnTo>
                  <a:lnTo>
                    <a:pt x="1406626" y="959240"/>
                  </a:lnTo>
                  <a:lnTo>
                    <a:pt x="1409938" y="1005209"/>
                  </a:lnTo>
                  <a:lnTo>
                    <a:pt x="1411263" y="1051597"/>
                  </a:lnTo>
                  <a:lnTo>
                    <a:pt x="1410561" y="1098357"/>
                  </a:lnTo>
                  <a:lnTo>
                    <a:pt x="1407796" y="1145439"/>
                  </a:lnTo>
                  <a:lnTo>
                    <a:pt x="1402930" y="1192796"/>
                  </a:lnTo>
                  <a:lnTo>
                    <a:pt x="1396001" y="1239895"/>
                  </a:lnTo>
                  <a:lnTo>
                    <a:pt x="1387102" y="1286209"/>
                  </a:lnTo>
                  <a:lnTo>
                    <a:pt x="1376282" y="1331703"/>
                  </a:lnTo>
                  <a:lnTo>
                    <a:pt x="1363590" y="1376337"/>
                  </a:lnTo>
                  <a:lnTo>
                    <a:pt x="1349075" y="1420074"/>
                  </a:lnTo>
                  <a:lnTo>
                    <a:pt x="1332784" y="1462877"/>
                  </a:lnTo>
                  <a:lnTo>
                    <a:pt x="1314766" y="1504707"/>
                  </a:lnTo>
                  <a:lnTo>
                    <a:pt x="1295070" y="1545528"/>
                  </a:lnTo>
                  <a:lnTo>
                    <a:pt x="1273744" y="1585301"/>
                  </a:lnTo>
                  <a:lnTo>
                    <a:pt x="1250836" y="1623988"/>
                  </a:lnTo>
                  <a:lnTo>
                    <a:pt x="1226395" y="1661552"/>
                  </a:lnTo>
                  <a:lnTo>
                    <a:pt x="1200469" y="1697956"/>
                  </a:lnTo>
                  <a:lnTo>
                    <a:pt x="1173107" y="1733161"/>
                  </a:lnTo>
                  <a:lnTo>
                    <a:pt x="1144358" y="1767130"/>
                  </a:lnTo>
                  <a:lnTo>
                    <a:pt x="1114268" y="1799825"/>
                  </a:lnTo>
                  <a:lnTo>
                    <a:pt x="1082888" y="1831208"/>
                  </a:lnTo>
                  <a:lnTo>
                    <a:pt x="1050265" y="1861242"/>
                  </a:lnTo>
                  <a:lnTo>
                    <a:pt x="1016448" y="1889889"/>
                  </a:lnTo>
                  <a:lnTo>
                    <a:pt x="981485" y="1917111"/>
                  </a:lnTo>
                  <a:lnTo>
                    <a:pt x="945425" y="1942871"/>
                  </a:lnTo>
                  <a:lnTo>
                    <a:pt x="908317" y="1967130"/>
                  </a:lnTo>
                  <a:lnTo>
                    <a:pt x="870207" y="1989852"/>
                  </a:lnTo>
                  <a:lnTo>
                    <a:pt x="831146" y="2010998"/>
                  </a:lnTo>
                  <a:lnTo>
                    <a:pt x="791181" y="2030531"/>
                  </a:lnTo>
                  <a:lnTo>
                    <a:pt x="750362" y="2048413"/>
                  </a:lnTo>
                  <a:lnTo>
                    <a:pt x="708735" y="2064606"/>
                  </a:lnTo>
                  <a:lnTo>
                    <a:pt x="666350" y="2079073"/>
                  </a:lnTo>
                  <a:lnTo>
                    <a:pt x="623256" y="2091775"/>
                  </a:lnTo>
                  <a:lnTo>
                    <a:pt x="579500" y="2102676"/>
                  </a:lnTo>
                  <a:lnTo>
                    <a:pt x="535131" y="2111738"/>
                  </a:lnTo>
                  <a:lnTo>
                    <a:pt x="490197" y="2118922"/>
                  </a:lnTo>
                  <a:lnTo>
                    <a:pt x="444748" y="2124191"/>
                  </a:lnTo>
                  <a:lnTo>
                    <a:pt x="398831" y="2127507"/>
                  </a:lnTo>
                  <a:lnTo>
                    <a:pt x="352494" y="2128834"/>
                  </a:lnTo>
                  <a:lnTo>
                    <a:pt x="305787" y="2128132"/>
                  </a:lnTo>
                  <a:lnTo>
                    <a:pt x="258758" y="2125364"/>
                  </a:lnTo>
                  <a:lnTo>
                    <a:pt x="211455" y="2120493"/>
                  </a:lnTo>
                  <a:lnTo>
                    <a:pt x="157710" y="2112370"/>
                  </a:lnTo>
                  <a:lnTo>
                    <a:pt x="104484" y="2101526"/>
                  </a:lnTo>
                  <a:lnTo>
                    <a:pt x="51879" y="2087985"/>
                  </a:lnTo>
                  <a:lnTo>
                    <a:pt x="0" y="2071776"/>
                  </a:lnTo>
                  <a:lnTo>
                    <a:pt x="343852" y="1060246"/>
                  </a:lnTo>
                  <a:lnTo>
                    <a:pt x="476262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64147" y="1641587"/>
              <a:ext cx="1420495" cy="2138045"/>
            </a:xfrm>
            <a:custGeom>
              <a:avLst/>
              <a:gdLst/>
              <a:ahLst/>
              <a:cxnLst/>
              <a:rect l="l" t="t" r="r" b="b"/>
              <a:pathLst>
                <a:path w="1420495" h="2138045">
                  <a:moveTo>
                    <a:pt x="479310" y="0"/>
                  </a:moveTo>
                  <a:lnTo>
                    <a:pt x="526658" y="6965"/>
                  </a:lnTo>
                  <a:lnTo>
                    <a:pt x="573218" y="15911"/>
                  </a:lnTo>
                  <a:lnTo>
                    <a:pt x="618952" y="26787"/>
                  </a:lnTo>
                  <a:lnTo>
                    <a:pt x="663822" y="39545"/>
                  </a:lnTo>
                  <a:lnTo>
                    <a:pt x="707791" y="54136"/>
                  </a:lnTo>
                  <a:lnTo>
                    <a:pt x="750821" y="70512"/>
                  </a:lnTo>
                  <a:lnTo>
                    <a:pt x="792873" y="88623"/>
                  </a:lnTo>
                  <a:lnTo>
                    <a:pt x="833910" y="108422"/>
                  </a:lnTo>
                  <a:lnTo>
                    <a:pt x="873893" y="129860"/>
                  </a:lnTo>
                  <a:lnTo>
                    <a:pt x="912786" y="152887"/>
                  </a:lnTo>
                  <a:lnTo>
                    <a:pt x="950549" y="177456"/>
                  </a:lnTo>
                  <a:lnTo>
                    <a:pt x="987146" y="203517"/>
                  </a:lnTo>
                  <a:lnTo>
                    <a:pt x="1022538" y="231022"/>
                  </a:lnTo>
                  <a:lnTo>
                    <a:pt x="1056687" y="259922"/>
                  </a:lnTo>
                  <a:lnTo>
                    <a:pt x="1089555" y="290168"/>
                  </a:lnTo>
                  <a:lnTo>
                    <a:pt x="1121105" y="321712"/>
                  </a:lnTo>
                  <a:lnTo>
                    <a:pt x="1151298" y="354506"/>
                  </a:lnTo>
                  <a:lnTo>
                    <a:pt x="1180097" y="388499"/>
                  </a:lnTo>
                  <a:lnTo>
                    <a:pt x="1207463" y="423645"/>
                  </a:lnTo>
                  <a:lnTo>
                    <a:pt x="1233360" y="459893"/>
                  </a:lnTo>
                  <a:lnTo>
                    <a:pt x="1257748" y="497196"/>
                  </a:lnTo>
                  <a:lnTo>
                    <a:pt x="1280590" y="535505"/>
                  </a:lnTo>
                  <a:lnTo>
                    <a:pt x="1301848" y="574770"/>
                  </a:lnTo>
                  <a:lnTo>
                    <a:pt x="1321485" y="614944"/>
                  </a:lnTo>
                  <a:lnTo>
                    <a:pt x="1339462" y="655978"/>
                  </a:lnTo>
                  <a:lnTo>
                    <a:pt x="1355741" y="697822"/>
                  </a:lnTo>
                  <a:lnTo>
                    <a:pt x="1370284" y="740429"/>
                  </a:lnTo>
                  <a:lnTo>
                    <a:pt x="1383054" y="783749"/>
                  </a:lnTo>
                  <a:lnTo>
                    <a:pt x="1394013" y="827735"/>
                  </a:lnTo>
                  <a:lnTo>
                    <a:pt x="1403122" y="872336"/>
                  </a:lnTo>
                  <a:lnTo>
                    <a:pt x="1410344" y="917505"/>
                  </a:lnTo>
                  <a:lnTo>
                    <a:pt x="1415641" y="963193"/>
                  </a:lnTo>
                  <a:lnTo>
                    <a:pt x="1418975" y="1009351"/>
                  </a:lnTo>
                  <a:lnTo>
                    <a:pt x="1420308" y="1055930"/>
                  </a:lnTo>
                  <a:lnTo>
                    <a:pt x="1419602" y="1102883"/>
                  </a:lnTo>
                  <a:lnTo>
                    <a:pt x="1416819" y="1150159"/>
                  </a:lnTo>
                  <a:lnTo>
                    <a:pt x="1411922" y="1197711"/>
                  </a:lnTo>
                  <a:lnTo>
                    <a:pt x="1404948" y="1245004"/>
                  </a:lnTo>
                  <a:lnTo>
                    <a:pt x="1395992" y="1291509"/>
                  </a:lnTo>
                  <a:lnTo>
                    <a:pt x="1385103" y="1337190"/>
                  </a:lnTo>
                  <a:lnTo>
                    <a:pt x="1372330" y="1382008"/>
                  </a:lnTo>
                  <a:lnTo>
                    <a:pt x="1357721" y="1425926"/>
                  </a:lnTo>
                  <a:lnTo>
                    <a:pt x="1341326" y="1468905"/>
                  </a:lnTo>
                  <a:lnTo>
                    <a:pt x="1323192" y="1510908"/>
                  </a:lnTo>
                  <a:lnTo>
                    <a:pt x="1303370" y="1551897"/>
                  </a:lnTo>
                  <a:lnTo>
                    <a:pt x="1281907" y="1591833"/>
                  </a:lnTo>
                  <a:lnTo>
                    <a:pt x="1258852" y="1630680"/>
                  </a:lnTo>
                  <a:lnTo>
                    <a:pt x="1234255" y="1668399"/>
                  </a:lnTo>
                  <a:lnTo>
                    <a:pt x="1208163" y="1704953"/>
                  </a:lnTo>
                  <a:lnTo>
                    <a:pt x="1180625" y="1740303"/>
                  </a:lnTo>
                  <a:lnTo>
                    <a:pt x="1151691" y="1774412"/>
                  </a:lnTo>
                  <a:lnTo>
                    <a:pt x="1121409" y="1807242"/>
                  </a:lnTo>
                  <a:lnTo>
                    <a:pt x="1089828" y="1838755"/>
                  </a:lnTo>
                  <a:lnTo>
                    <a:pt x="1056996" y="1868912"/>
                  </a:lnTo>
                  <a:lnTo>
                    <a:pt x="1022962" y="1897677"/>
                  </a:lnTo>
                  <a:lnTo>
                    <a:pt x="987775" y="1925012"/>
                  </a:lnTo>
                  <a:lnTo>
                    <a:pt x="951484" y="1950878"/>
                  </a:lnTo>
                  <a:lnTo>
                    <a:pt x="914137" y="1975237"/>
                  </a:lnTo>
                  <a:lnTo>
                    <a:pt x="875783" y="1998053"/>
                  </a:lnTo>
                  <a:lnTo>
                    <a:pt x="836471" y="2019286"/>
                  </a:lnTo>
                  <a:lnTo>
                    <a:pt x="796250" y="2038899"/>
                  </a:lnTo>
                  <a:lnTo>
                    <a:pt x="755168" y="2056855"/>
                  </a:lnTo>
                  <a:lnTo>
                    <a:pt x="713275" y="2073115"/>
                  </a:lnTo>
                  <a:lnTo>
                    <a:pt x="670618" y="2087641"/>
                  </a:lnTo>
                  <a:lnTo>
                    <a:pt x="627247" y="2100396"/>
                  </a:lnTo>
                  <a:lnTo>
                    <a:pt x="583210" y="2111342"/>
                  </a:lnTo>
                  <a:lnTo>
                    <a:pt x="538556" y="2120440"/>
                  </a:lnTo>
                  <a:lnTo>
                    <a:pt x="493334" y="2127654"/>
                  </a:lnTo>
                  <a:lnTo>
                    <a:pt x="447593" y="2132945"/>
                  </a:lnTo>
                  <a:lnTo>
                    <a:pt x="401381" y="2136275"/>
                  </a:lnTo>
                  <a:lnTo>
                    <a:pt x="354747" y="2137606"/>
                  </a:lnTo>
                  <a:lnTo>
                    <a:pt x="307740" y="2136901"/>
                  </a:lnTo>
                  <a:lnTo>
                    <a:pt x="260408" y="2134122"/>
                  </a:lnTo>
                  <a:lnTo>
                    <a:pt x="212801" y="2129231"/>
                  </a:lnTo>
                  <a:lnTo>
                    <a:pt x="158716" y="2121076"/>
                  </a:lnTo>
                  <a:lnTo>
                    <a:pt x="105152" y="2110190"/>
                  </a:lnTo>
                  <a:lnTo>
                    <a:pt x="52213" y="2096594"/>
                  </a:lnTo>
                  <a:lnTo>
                    <a:pt x="0" y="2080310"/>
                  </a:lnTo>
                  <a:lnTo>
                    <a:pt x="346062" y="1064615"/>
                  </a:lnTo>
                  <a:lnTo>
                    <a:pt x="479310" y="0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57972" y="2707313"/>
              <a:ext cx="652145" cy="1010285"/>
            </a:xfrm>
            <a:custGeom>
              <a:avLst/>
              <a:gdLst/>
              <a:ahLst/>
              <a:cxnLst/>
              <a:rect l="l" t="t" r="r" b="b"/>
              <a:pathLst>
                <a:path w="652145" h="1010285">
                  <a:moveTo>
                    <a:pt x="651776" y="0"/>
                  </a:moveTo>
                  <a:lnTo>
                    <a:pt x="0" y="842987"/>
                  </a:lnTo>
                  <a:lnTo>
                    <a:pt x="40590" y="873050"/>
                  </a:lnTo>
                  <a:lnTo>
                    <a:pt x="82497" y="901109"/>
                  </a:lnTo>
                  <a:lnTo>
                    <a:pt x="125646" y="927124"/>
                  </a:lnTo>
                  <a:lnTo>
                    <a:pt x="169961" y="951054"/>
                  </a:lnTo>
                  <a:lnTo>
                    <a:pt x="215368" y="972861"/>
                  </a:lnTo>
                  <a:lnTo>
                    <a:pt x="261791" y="992503"/>
                  </a:lnTo>
                  <a:lnTo>
                    <a:pt x="309156" y="1009942"/>
                  </a:lnTo>
                  <a:lnTo>
                    <a:pt x="651776" y="0"/>
                  </a:lnTo>
                  <a:close/>
                </a:path>
              </a:pathLst>
            </a:custGeom>
            <a:solidFill>
              <a:srgbClr val="C11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57972" y="2707313"/>
              <a:ext cx="652145" cy="1010285"/>
            </a:xfrm>
            <a:custGeom>
              <a:avLst/>
              <a:gdLst/>
              <a:ahLst/>
              <a:cxnLst/>
              <a:rect l="l" t="t" r="r" b="b"/>
              <a:pathLst>
                <a:path w="652145" h="1010285">
                  <a:moveTo>
                    <a:pt x="309156" y="1009942"/>
                  </a:moveTo>
                  <a:lnTo>
                    <a:pt x="261791" y="992503"/>
                  </a:lnTo>
                  <a:lnTo>
                    <a:pt x="215368" y="972861"/>
                  </a:lnTo>
                  <a:lnTo>
                    <a:pt x="169961" y="951054"/>
                  </a:lnTo>
                  <a:lnTo>
                    <a:pt x="125646" y="927124"/>
                  </a:lnTo>
                  <a:lnTo>
                    <a:pt x="82497" y="901109"/>
                  </a:lnTo>
                  <a:lnTo>
                    <a:pt x="40590" y="873050"/>
                  </a:lnTo>
                  <a:lnTo>
                    <a:pt x="0" y="842987"/>
                  </a:lnTo>
                  <a:lnTo>
                    <a:pt x="651776" y="0"/>
                  </a:lnTo>
                  <a:lnTo>
                    <a:pt x="309156" y="10099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52972" y="2703747"/>
              <a:ext cx="661035" cy="1018540"/>
            </a:xfrm>
            <a:custGeom>
              <a:avLst/>
              <a:gdLst/>
              <a:ahLst/>
              <a:cxnLst/>
              <a:rect l="l" t="t" r="r" b="b"/>
              <a:pathLst>
                <a:path w="661035" h="1018539">
                  <a:moveTo>
                    <a:pt x="313512" y="1018286"/>
                  </a:moveTo>
                  <a:lnTo>
                    <a:pt x="265479" y="1000706"/>
                  </a:lnTo>
                  <a:lnTo>
                    <a:pt x="218403" y="980902"/>
                  </a:lnTo>
                  <a:lnTo>
                    <a:pt x="172358" y="958914"/>
                  </a:lnTo>
                  <a:lnTo>
                    <a:pt x="127419" y="934785"/>
                  </a:lnTo>
                  <a:lnTo>
                    <a:pt x="83663" y="908555"/>
                  </a:lnTo>
                  <a:lnTo>
                    <a:pt x="41164" y="880266"/>
                  </a:lnTo>
                  <a:lnTo>
                    <a:pt x="0" y="849960"/>
                  </a:lnTo>
                  <a:lnTo>
                    <a:pt x="660971" y="0"/>
                  </a:lnTo>
                  <a:lnTo>
                    <a:pt x="313512" y="1018286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86303" y="2706215"/>
              <a:ext cx="725170" cy="846455"/>
            </a:xfrm>
            <a:custGeom>
              <a:avLst/>
              <a:gdLst/>
              <a:ahLst/>
              <a:cxnLst/>
              <a:rect l="l" t="t" r="r" b="b"/>
              <a:pathLst>
                <a:path w="725170" h="846454">
                  <a:moveTo>
                    <a:pt x="725169" y="0"/>
                  </a:moveTo>
                  <a:lnTo>
                    <a:pt x="0" y="787361"/>
                  </a:lnTo>
                  <a:lnTo>
                    <a:pt x="16817" y="802527"/>
                  </a:lnTo>
                  <a:lnTo>
                    <a:pt x="33950" y="817330"/>
                  </a:lnTo>
                  <a:lnTo>
                    <a:pt x="51392" y="831767"/>
                  </a:lnTo>
                  <a:lnTo>
                    <a:pt x="69138" y="845832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07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84372" y="2702956"/>
              <a:ext cx="730250" cy="851535"/>
            </a:xfrm>
            <a:custGeom>
              <a:avLst/>
              <a:gdLst/>
              <a:ahLst/>
              <a:cxnLst/>
              <a:rect l="l" t="t" r="r" b="b"/>
              <a:pathLst>
                <a:path w="730250" h="851535">
                  <a:moveTo>
                    <a:pt x="730148" y="0"/>
                  </a:moveTo>
                  <a:lnTo>
                    <a:pt x="0" y="792200"/>
                  </a:lnTo>
                  <a:lnTo>
                    <a:pt x="16934" y="807453"/>
                  </a:lnTo>
                  <a:lnTo>
                    <a:pt x="34186" y="822347"/>
                  </a:lnTo>
                  <a:lnTo>
                    <a:pt x="51751" y="836874"/>
                  </a:lnTo>
                  <a:lnTo>
                    <a:pt x="69621" y="851026"/>
                  </a:lnTo>
                  <a:lnTo>
                    <a:pt x="730148" y="0"/>
                  </a:lnTo>
                  <a:close/>
                </a:path>
              </a:pathLst>
            </a:custGeom>
            <a:solidFill>
              <a:srgbClr val="E63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84372" y="2702956"/>
              <a:ext cx="730250" cy="851535"/>
            </a:xfrm>
            <a:custGeom>
              <a:avLst/>
              <a:gdLst/>
              <a:ahLst/>
              <a:cxnLst/>
              <a:rect l="l" t="t" r="r" b="b"/>
              <a:pathLst>
                <a:path w="730250" h="851535">
                  <a:moveTo>
                    <a:pt x="69621" y="851026"/>
                  </a:moveTo>
                  <a:lnTo>
                    <a:pt x="51751" y="836874"/>
                  </a:lnTo>
                  <a:lnTo>
                    <a:pt x="34186" y="822347"/>
                  </a:lnTo>
                  <a:lnTo>
                    <a:pt x="16934" y="807453"/>
                  </a:lnTo>
                  <a:lnTo>
                    <a:pt x="0" y="792200"/>
                  </a:lnTo>
                  <a:lnTo>
                    <a:pt x="730148" y="0"/>
                  </a:lnTo>
                  <a:lnTo>
                    <a:pt x="69621" y="85102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60696" y="2706212"/>
              <a:ext cx="751205" cy="787400"/>
            </a:xfrm>
            <a:custGeom>
              <a:avLst/>
              <a:gdLst/>
              <a:ahLst/>
              <a:cxnLst/>
              <a:rect l="l" t="t" r="r" b="b"/>
              <a:pathLst>
                <a:path w="751204" h="787400">
                  <a:moveTo>
                    <a:pt x="750773" y="0"/>
                  </a:moveTo>
                  <a:lnTo>
                    <a:pt x="0" y="762990"/>
                  </a:lnTo>
                  <a:lnTo>
                    <a:pt x="25603" y="787361"/>
                  </a:lnTo>
                  <a:lnTo>
                    <a:pt x="750773" y="0"/>
                  </a:lnTo>
                  <a:close/>
                </a:path>
              </a:pathLst>
            </a:custGeom>
            <a:solidFill>
              <a:srgbClr val="3EA6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58784" y="2703000"/>
              <a:ext cx="756285" cy="793115"/>
            </a:xfrm>
            <a:custGeom>
              <a:avLst/>
              <a:gdLst/>
              <a:ahLst/>
              <a:cxnLst/>
              <a:rect l="l" t="t" r="r" b="b"/>
              <a:pathLst>
                <a:path w="756285" h="793114">
                  <a:moveTo>
                    <a:pt x="755827" y="0"/>
                  </a:moveTo>
                  <a:lnTo>
                    <a:pt x="0" y="767969"/>
                  </a:lnTo>
                  <a:lnTo>
                    <a:pt x="25768" y="792492"/>
                  </a:lnTo>
                  <a:lnTo>
                    <a:pt x="755827" y="0"/>
                  </a:lnTo>
                  <a:close/>
                </a:path>
              </a:pathLst>
            </a:custGeom>
            <a:solidFill>
              <a:srgbClr val="00A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58784" y="2703000"/>
              <a:ext cx="756285" cy="793115"/>
            </a:xfrm>
            <a:custGeom>
              <a:avLst/>
              <a:gdLst/>
              <a:ahLst/>
              <a:cxnLst/>
              <a:rect l="l" t="t" r="r" b="b"/>
              <a:pathLst>
                <a:path w="756285" h="793114">
                  <a:moveTo>
                    <a:pt x="25768" y="792492"/>
                  </a:moveTo>
                  <a:lnTo>
                    <a:pt x="19250" y="786439"/>
                  </a:lnTo>
                  <a:lnTo>
                    <a:pt x="12784" y="780335"/>
                  </a:lnTo>
                  <a:lnTo>
                    <a:pt x="6367" y="774179"/>
                  </a:lnTo>
                  <a:lnTo>
                    <a:pt x="0" y="767969"/>
                  </a:lnTo>
                  <a:lnTo>
                    <a:pt x="755827" y="0"/>
                  </a:lnTo>
                  <a:lnTo>
                    <a:pt x="25768" y="7924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45003" y="2707511"/>
              <a:ext cx="765175" cy="759460"/>
            </a:xfrm>
            <a:custGeom>
              <a:avLst/>
              <a:gdLst/>
              <a:ahLst/>
              <a:cxnLst/>
              <a:rect l="l" t="t" r="r" b="b"/>
              <a:pathLst>
                <a:path w="765175" h="759460">
                  <a:moveTo>
                    <a:pt x="765175" y="0"/>
                  </a:moveTo>
                  <a:lnTo>
                    <a:pt x="0" y="740803"/>
                  </a:lnTo>
                  <a:lnTo>
                    <a:pt x="18173" y="759129"/>
                  </a:lnTo>
                  <a:lnTo>
                    <a:pt x="765175" y="0"/>
                  </a:lnTo>
                  <a:close/>
                </a:path>
              </a:pathLst>
            </a:custGeom>
            <a:solidFill>
              <a:srgbClr val="FB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45003" y="2707511"/>
              <a:ext cx="765175" cy="759460"/>
            </a:xfrm>
            <a:custGeom>
              <a:avLst/>
              <a:gdLst/>
              <a:ahLst/>
              <a:cxnLst/>
              <a:rect l="l" t="t" r="r" b="b"/>
              <a:pathLst>
                <a:path w="765175" h="759460">
                  <a:moveTo>
                    <a:pt x="18173" y="759129"/>
                  </a:moveTo>
                  <a:lnTo>
                    <a:pt x="13587" y="754591"/>
                  </a:lnTo>
                  <a:lnTo>
                    <a:pt x="9029" y="750023"/>
                  </a:lnTo>
                  <a:lnTo>
                    <a:pt x="4500" y="745428"/>
                  </a:lnTo>
                  <a:lnTo>
                    <a:pt x="0" y="740803"/>
                  </a:lnTo>
                  <a:lnTo>
                    <a:pt x="765175" y="0"/>
                  </a:lnTo>
                  <a:lnTo>
                    <a:pt x="18173" y="75912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21052" y="2707904"/>
              <a:ext cx="989330" cy="740410"/>
            </a:xfrm>
            <a:custGeom>
              <a:avLst/>
              <a:gdLst/>
              <a:ahLst/>
              <a:cxnLst/>
              <a:rect l="l" t="t" r="r" b="b"/>
              <a:pathLst>
                <a:path w="989329" h="740410">
                  <a:moveTo>
                    <a:pt x="989164" y="0"/>
                  </a:moveTo>
                  <a:lnTo>
                    <a:pt x="0" y="397954"/>
                  </a:lnTo>
                  <a:lnTo>
                    <a:pt x="20430" y="445201"/>
                  </a:lnTo>
                  <a:lnTo>
                    <a:pt x="43082" y="491327"/>
                  </a:lnTo>
                  <a:lnTo>
                    <a:pt x="67909" y="536257"/>
                  </a:lnTo>
                  <a:lnTo>
                    <a:pt x="94861" y="579916"/>
                  </a:lnTo>
                  <a:lnTo>
                    <a:pt x="123888" y="622229"/>
                  </a:lnTo>
                  <a:lnTo>
                    <a:pt x="154942" y="663119"/>
                  </a:lnTo>
                  <a:lnTo>
                    <a:pt x="187974" y="702513"/>
                  </a:lnTo>
                  <a:lnTo>
                    <a:pt x="222935" y="740333"/>
                  </a:lnTo>
                  <a:lnTo>
                    <a:pt x="989164" y="0"/>
                  </a:lnTo>
                  <a:close/>
                </a:path>
              </a:pathLst>
            </a:custGeom>
            <a:solidFill>
              <a:srgbClr val="921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21052" y="2707904"/>
              <a:ext cx="989330" cy="740410"/>
            </a:xfrm>
            <a:custGeom>
              <a:avLst/>
              <a:gdLst/>
              <a:ahLst/>
              <a:cxnLst/>
              <a:rect l="l" t="t" r="r" b="b"/>
              <a:pathLst>
                <a:path w="989329" h="740410">
                  <a:moveTo>
                    <a:pt x="222935" y="740333"/>
                  </a:moveTo>
                  <a:lnTo>
                    <a:pt x="187974" y="702513"/>
                  </a:lnTo>
                  <a:lnTo>
                    <a:pt x="154942" y="663119"/>
                  </a:lnTo>
                  <a:lnTo>
                    <a:pt x="123888" y="622229"/>
                  </a:lnTo>
                  <a:lnTo>
                    <a:pt x="94861" y="579916"/>
                  </a:lnTo>
                  <a:lnTo>
                    <a:pt x="67909" y="536257"/>
                  </a:lnTo>
                  <a:lnTo>
                    <a:pt x="43082" y="491327"/>
                  </a:lnTo>
                  <a:lnTo>
                    <a:pt x="20430" y="445201"/>
                  </a:lnTo>
                  <a:lnTo>
                    <a:pt x="0" y="397954"/>
                  </a:lnTo>
                  <a:lnTo>
                    <a:pt x="989164" y="0"/>
                  </a:lnTo>
                  <a:lnTo>
                    <a:pt x="222935" y="74033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16214" y="2703745"/>
              <a:ext cx="998219" cy="749935"/>
            </a:xfrm>
            <a:custGeom>
              <a:avLst/>
              <a:gdLst/>
              <a:ahLst/>
              <a:cxnLst/>
              <a:rect l="l" t="t" r="r" b="b"/>
              <a:pathLst>
                <a:path w="998220" h="749935">
                  <a:moveTo>
                    <a:pt x="224866" y="749515"/>
                  </a:moveTo>
                  <a:lnTo>
                    <a:pt x="189603" y="711223"/>
                  </a:lnTo>
                  <a:lnTo>
                    <a:pt x="156285" y="671340"/>
                  </a:lnTo>
                  <a:lnTo>
                    <a:pt x="124962" y="629943"/>
                  </a:lnTo>
                  <a:lnTo>
                    <a:pt x="95683" y="587106"/>
                  </a:lnTo>
                  <a:lnTo>
                    <a:pt x="68498" y="542907"/>
                  </a:lnTo>
                  <a:lnTo>
                    <a:pt x="43456" y="497421"/>
                  </a:lnTo>
                  <a:lnTo>
                    <a:pt x="20606" y="450725"/>
                  </a:lnTo>
                  <a:lnTo>
                    <a:pt x="0" y="402894"/>
                  </a:lnTo>
                  <a:lnTo>
                    <a:pt x="997724" y="0"/>
                  </a:lnTo>
                  <a:lnTo>
                    <a:pt x="224866" y="749515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45527" y="2708028"/>
              <a:ext cx="1065530" cy="396240"/>
            </a:xfrm>
            <a:custGeom>
              <a:avLst/>
              <a:gdLst/>
              <a:ahLst/>
              <a:cxnLst/>
              <a:rect l="l" t="t" r="r" b="b"/>
              <a:pathLst>
                <a:path w="1065529" h="396239">
                  <a:moveTo>
                    <a:pt x="1065288" y="0"/>
                  </a:moveTo>
                  <a:lnTo>
                    <a:pt x="0" y="73024"/>
                  </a:lnTo>
                  <a:lnTo>
                    <a:pt x="4385" y="120434"/>
                  </a:lnTo>
                  <a:lnTo>
                    <a:pt x="10903" y="167541"/>
                  </a:lnTo>
                  <a:lnTo>
                    <a:pt x="19537" y="214275"/>
                  </a:lnTo>
                  <a:lnTo>
                    <a:pt x="30271" y="260566"/>
                  </a:lnTo>
                  <a:lnTo>
                    <a:pt x="43089" y="306345"/>
                  </a:lnTo>
                  <a:lnTo>
                    <a:pt x="57977" y="351542"/>
                  </a:lnTo>
                  <a:lnTo>
                    <a:pt x="74917" y="396087"/>
                  </a:lnTo>
                  <a:lnTo>
                    <a:pt x="1065288" y="0"/>
                  </a:lnTo>
                  <a:close/>
                </a:path>
              </a:pathLst>
            </a:custGeom>
            <a:solidFill>
              <a:srgbClr val="EC64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45527" y="2708028"/>
              <a:ext cx="1065530" cy="396240"/>
            </a:xfrm>
            <a:custGeom>
              <a:avLst/>
              <a:gdLst/>
              <a:ahLst/>
              <a:cxnLst/>
              <a:rect l="l" t="t" r="r" b="b"/>
              <a:pathLst>
                <a:path w="1065529" h="396239">
                  <a:moveTo>
                    <a:pt x="74917" y="396087"/>
                  </a:moveTo>
                  <a:lnTo>
                    <a:pt x="57977" y="351542"/>
                  </a:lnTo>
                  <a:lnTo>
                    <a:pt x="43089" y="306345"/>
                  </a:lnTo>
                  <a:lnTo>
                    <a:pt x="30271" y="260566"/>
                  </a:lnTo>
                  <a:lnTo>
                    <a:pt x="19537" y="214275"/>
                  </a:lnTo>
                  <a:lnTo>
                    <a:pt x="10903" y="167541"/>
                  </a:lnTo>
                  <a:lnTo>
                    <a:pt x="4385" y="120434"/>
                  </a:lnTo>
                  <a:lnTo>
                    <a:pt x="0" y="73024"/>
                  </a:lnTo>
                  <a:lnTo>
                    <a:pt x="1065288" y="0"/>
                  </a:lnTo>
                  <a:lnTo>
                    <a:pt x="74917" y="3960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41127" y="2703742"/>
              <a:ext cx="1073150" cy="405765"/>
            </a:xfrm>
            <a:custGeom>
              <a:avLst/>
              <a:gdLst/>
              <a:ahLst/>
              <a:cxnLst/>
              <a:rect l="l" t="t" r="r" b="b"/>
              <a:pathLst>
                <a:path w="1073150" h="405764">
                  <a:moveTo>
                    <a:pt x="75437" y="405180"/>
                  </a:moveTo>
                  <a:lnTo>
                    <a:pt x="58378" y="359615"/>
                  </a:lnTo>
                  <a:lnTo>
                    <a:pt x="43386" y="313382"/>
                  </a:lnTo>
                  <a:lnTo>
                    <a:pt x="30476" y="266553"/>
                  </a:lnTo>
                  <a:lnTo>
                    <a:pt x="19666" y="219200"/>
                  </a:lnTo>
                  <a:lnTo>
                    <a:pt x="10972" y="171395"/>
                  </a:lnTo>
                  <a:lnTo>
                    <a:pt x="4411" y="123209"/>
                  </a:lnTo>
                  <a:lnTo>
                    <a:pt x="0" y="74714"/>
                  </a:lnTo>
                  <a:lnTo>
                    <a:pt x="1072807" y="0"/>
                  </a:lnTo>
                  <a:lnTo>
                    <a:pt x="75437" y="405180"/>
                  </a:lnTo>
                  <a:close/>
                </a:path>
              </a:pathLst>
            </a:custGeom>
            <a:ln w="14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43094" y="2526611"/>
              <a:ext cx="1068705" cy="252095"/>
            </a:xfrm>
            <a:custGeom>
              <a:avLst/>
              <a:gdLst/>
              <a:ahLst/>
              <a:cxnLst/>
              <a:rect l="l" t="t" r="r" b="b"/>
              <a:pathLst>
                <a:path w="1068704" h="252094">
                  <a:moveTo>
                    <a:pt x="15260" y="0"/>
                  </a:moveTo>
                  <a:lnTo>
                    <a:pt x="7783" y="49960"/>
                  </a:lnTo>
                  <a:lnTo>
                    <a:pt x="2743" y="100175"/>
                  </a:lnTo>
                  <a:lnTo>
                    <a:pt x="147" y="150556"/>
                  </a:lnTo>
                  <a:lnTo>
                    <a:pt x="0" y="201018"/>
                  </a:lnTo>
                  <a:lnTo>
                    <a:pt x="2306" y="251472"/>
                  </a:lnTo>
                  <a:lnTo>
                    <a:pt x="1068078" y="178828"/>
                  </a:lnTo>
                  <a:lnTo>
                    <a:pt x="15260" y="0"/>
                  </a:lnTo>
                  <a:close/>
                </a:path>
              </a:pathLst>
            </a:custGeom>
            <a:solidFill>
              <a:srgbClr val="DD0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43094" y="2526611"/>
              <a:ext cx="1068705" cy="252095"/>
            </a:xfrm>
            <a:custGeom>
              <a:avLst/>
              <a:gdLst/>
              <a:ahLst/>
              <a:cxnLst/>
              <a:rect l="l" t="t" r="r" b="b"/>
              <a:pathLst>
                <a:path w="1068704" h="252094">
                  <a:moveTo>
                    <a:pt x="2306" y="251472"/>
                  </a:moveTo>
                  <a:lnTo>
                    <a:pt x="0" y="201018"/>
                  </a:lnTo>
                  <a:lnTo>
                    <a:pt x="147" y="150556"/>
                  </a:lnTo>
                  <a:lnTo>
                    <a:pt x="2743" y="100175"/>
                  </a:lnTo>
                  <a:lnTo>
                    <a:pt x="7783" y="49960"/>
                  </a:lnTo>
                  <a:lnTo>
                    <a:pt x="15260" y="0"/>
                  </a:lnTo>
                  <a:lnTo>
                    <a:pt x="1068078" y="178828"/>
                  </a:lnTo>
                  <a:lnTo>
                    <a:pt x="2306" y="25147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38811" y="2522070"/>
              <a:ext cx="1075690" cy="260985"/>
            </a:xfrm>
            <a:custGeom>
              <a:avLst/>
              <a:gdLst/>
              <a:ahLst/>
              <a:cxnLst/>
              <a:rect l="l" t="t" r="r" b="b"/>
              <a:pathLst>
                <a:path w="1075689" h="260985">
                  <a:moveTo>
                    <a:pt x="2321" y="260413"/>
                  </a:moveTo>
                  <a:lnTo>
                    <a:pt x="0" y="208166"/>
                  </a:lnTo>
                  <a:lnTo>
                    <a:pt x="148" y="155909"/>
                  </a:lnTo>
                  <a:lnTo>
                    <a:pt x="2761" y="103735"/>
                  </a:lnTo>
                  <a:lnTo>
                    <a:pt x="7835" y="51735"/>
                  </a:lnTo>
                  <a:lnTo>
                    <a:pt x="15364" y="0"/>
                  </a:lnTo>
                  <a:lnTo>
                    <a:pt x="1075128" y="185178"/>
                  </a:lnTo>
                  <a:lnTo>
                    <a:pt x="2321" y="260413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58678" y="2208902"/>
              <a:ext cx="1052195" cy="495934"/>
            </a:xfrm>
            <a:custGeom>
              <a:avLst/>
              <a:gdLst/>
              <a:ahLst/>
              <a:cxnLst/>
              <a:rect l="l" t="t" r="r" b="b"/>
              <a:pathLst>
                <a:path w="1052195" h="495935">
                  <a:moveTo>
                    <a:pt x="107988" y="0"/>
                  </a:moveTo>
                  <a:lnTo>
                    <a:pt x="86484" y="42805"/>
                  </a:lnTo>
                  <a:lnTo>
                    <a:pt x="66967" y="86476"/>
                  </a:lnTo>
                  <a:lnTo>
                    <a:pt x="49460" y="130941"/>
                  </a:lnTo>
                  <a:lnTo>
                    <a:pt x="33987" y="176133"/>
                  </a:lnTo>
                  <a:lnTo>
                    <a:pt x="20571" y="221982"/>
                  </a:lnTo>
                  <a:lnTo>
                    <a:pt x="9234" y="268421"/>
                  </a:lnTo>
                  <a:lnTo>
                    <a:pt x="0" y="315379"/>
                  </a:lnTo>
                  <a:lnTo>
                    <a:pt x="1051966" y="495528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F59D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58678" y="2208902"/>
              <a:ext cx="1052195" cy="495934"/>
            </a:xfrm>
            <a:custGeom>
              <a:avLst/>
              <a:gdLst/>
              <a:ahLst/>
              <a:cxnLst/>
              <a:rect l="l" t="t" r="r" b="b"/>
              <a:pathLst>
                <a:path w="1052195" h="495935">
                  <a:moveTo>
                    <a:pt x="0" y="315379"/>
                  </a:moveTo>
                  <a:lnTo>
                    <a:pt x="9234" y="268421"/>
                  </a:lnTo>
                  <a:lnTo>
                    <a:pt x="20571" y="221982"/>
                  </a:lnTo>
                  <a:lnTo>
                    <a:pt x="33987" y="176133"/>
                  </a:lnTo>
                  <a:lnTo>
                    <a:pt x="49460" y="130941"/>
                  </a:lnTo>
                  <a:lnTo>
                    <a:pt x="66967" y="86476"/>
                  </a:lnTo>
                  <a:lnTo>
                    <a:pt x="86484" y="42805"/>
                  </a:lnTo>
                  <a:lnTo>
                    <a:pt x="107988" y="0"/>
                  </a:lnTo>
                  <a:lnTo>
                    <a:pt x="1051966" y="495528"/>
                  </a:lnTo>
                  <a:lnTo>
                    <a:pt x="0" y="3153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54104" y="2204000"/>
              <a:ext cx="1060450" cy="504825"/>
            </a:xfrm>
            <a:custGeom>
              <a:avLst/>
              <a:gdLst/>
              <a:ahLst/>
              <a:cxnLst/>
              <a:rect l="l" t="t" r="r" b="b"/>
              <a:pathLst>
                <a:path w="1060450" h="504825">
                  <a:moveTo>
                    <a:pt x="0" y="321208"/>
                  </a:moveTo>
                  <a:lnTo>
                    <a:pt x="9302" y="273383"/>
                  </a:lnTo>
                  <a:lnTo>
                    <a:pt x="20724" y="226087"/>
                  </a:lnTo>
                  <a:lnTo>
                    <a:pt x="34241" y="179391"/>
                  </a:lnTo>
                  <a:lnTo>
                    <a:pt x="49830" y="133363"/>
                  </a:lnTo>
                  <a:lnTo>
                    <a:pt x="67466" y="88076"/>
                  </a:lnTo>
                  <a:lnTo>
                    <a:pt x="87127" y="43598"/>
                  </a:lnTo>
                  <a:lnTo>
                    <a:pt x="108788" y="0"/>
                  </a:lnTo>
                  <a:lnTo>
                    <a:pt x="1059840" y="504685"/>
                  </a:lnTo>
                  <a:lnTo>
                    <a:pt x="0" y="321208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7323" y="2146663"/>
              <a:ext cx="943610" cy="558165"/>
            </a:xfrm>
            <a:custGeom>
              <a:avLst/>
              <a:gdLst/>
              <a:ahLst/>
              <a:cxnLst/>
              <a:rect l="l" t="t" r="r" b="b"/>
              <a:pathLst>
                <a:path w="943610" h="558164">
                  <a:moveTo>
                    <a:pt x="35483" y="0"/>
                  </a:moveTo>
                  <a:lnTo>
                    <a:pt x="26221" y="15232"/>
                  </a:lnTo>
                  <a:lnTo>
                    <a:pt x="17218" y="30618"/>
                  </a:lnTo>
                  <a:lnTo>
                    <a:pt x="8476" y="46153"/>
                  </a:lnTo>
                  <a:lnTo>
                    <a:pt x="0" y="61836"/>
                  </a:lnTo>
                  <a:lnTo>
                    <a:pt x="943203" y="557936"/>
                  </a:lnTo>
                  <a:lnTo>
                    <a:pt x="35483" y="0"/>
                  </a:lnTo>
                  <a:close/>
                </a:path>
              </a:pathLst>
            </a:custGeom>
            <a:solidFill>
              <a:srgbClr val="D28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67323" y="2146663"/>
              <a:ext cx="943610" cy="558165"/>
            </a:xfrm>
            <a:custGeom>
              <a:avLst/>
              <a:gdLst/>
              <a:ahLst/>
              <a:cxnLst/>
              <a:rect l="l" t="t" r="r" b="b"/>
              <a:pathLst>
                <a:path w="943610" h="558164">
                  <a:moveTo>
                    <a:pt x="0" y="61836"/>
                  </a:moveTo>
                  <a:lnTo>
                    <a:pt x="8476" y="46153"/>
                  </a:lnTo>
                  <a:lnTo>
                    <a:pt x="17218" y="30618"/>
                  </a:lnTo>
                  <a:lnTo>
                    <a:pt x="26221" y="15232"/>
                  </a:lnTo>
                  <a:lnTo>
                    <a:pt x="35483" y="0"/>
                  </a:lnTo>
                  <a:lnTo>
                    <a:pt x="943203" y="557936"/>
                  </a:lnTo>
                  <a:lnTo>
                    <a:pt x="0" y="618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62391" y="2141711"/>
              <a:ext cx="951865" cy="567055"/>
            </a:xfrm>
            <a:custGeom>
              <a:avLst/>
              <a:gdLst/>
              <a:ahLst/>
              <a:cxnLst/>
              <a:rect l="l" t="t" r="r" b="b"/>
              <a:pathLst>
                <a:path w="951864" h="567055">
                  <a:moveTo>
                    <a:pt x="0" y="62839"/>
                  </a:moveTo>
                  <a:lnTo>
                    <a:pt x="8553" y="46907"/>
                  </a:lnTo>
                  <a:lnTo>
                    <a:pt x="17370" y="31119"/>
                  </a:lnTo>
                  <a:lnTo>
                    <a:pt x="26449" y="15481"/>
                  </a:lnTo>
                  <a:lnTo>
                    <a:pt x="35788" y="0"/>
                  </a:lnTo>
                  <a:lnTo>
                    <a:pt x="951547" y="566966"/>
                  </a:lnTo>
                  <a:lnTo>
                    <a:pt x="0" y="62839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02975" y="2131232"/>
              <a:ext cx="908050" cy="574040"/>
            </a:xfrm>
            <a:custGeom>
              <a:avLst/>
              <a:gdLst/>
              <a:ahLst/>
              <a:cxnLst/>
              <a:rect l="l" t="t" r="r" b="b"/>
              <a:pathLst>
                <a:path w="908050" h="574039">
                  <a:moveTo>
                    <a:pt x="9664" y="0"/>
                  </a:moveTo>
                  <a:lnTo>
                    <a:pt x="0" y="15328"/>
                  </a:lnTo>
                  <a:lnTo>
                    <a:pt x="907529" y="573430"/>
                  </a:lnTo>
                  <a:lnTo>
                    <a:pt x="9664" y="0"/>
                  </a:lnTo>
                  <a:close/>
                </a:path>
              </a:pathLst>
            </a:custGeom>
            <a:solidFill>
              <a:srgbClr val="4A76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02975" y="2131232"/>
              <a:ext cx="908050" cy="574040"/>
            </a:xfrm>
            <a:custGeom>
              <a:avLst/>
              <a:gdLst/>
              <a:ahLst/>
              <a:cxnLst/>
              <a:rect l="l" t="t" r="r" b="b"/>
              <a:pathLst>
                <a:path w="908050" h="574039">
                  <a:moveTo>
                    <a:pt x="0" y="15328"/>
                  </a:moveTo>
                  <a:lnTo>
                    <a:pt x="3175" y="10198"/>
                  </a:lnTo>
                  <a:lnTo>
                    <a:pt x="6400" y="5079"/>
                  </a:lnTo>
                  <a:lnTo>
                    <a:pt x="9664" y="0"/>
                  </a:lnTo>
                  <a:lnTo>
                    <a:pt x="907529" y="573430"/>
                  </a:lnTo>
                  <a:lnTo>
                    <a:pt x="0" y="1532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12693" y="2112713"/>
              <a:ext cx="897890" cy="592455"/>
            </a:xfrm>
            <a:custGeom>
              <a:avLst/>
              <a:gdLst/>
              <a:ahLst/>
              <a:cxnLst/>
              <a:rect l="l" t="t" r="r" b="b"/>
              <a:pathLst>
                <a:path w="897889" h="592455">
                  <a:moveTo>
                    <a:pt x="12103" y="0"/>
                  </a:moveTo>
                  <a:lnTo>
                    <a:pt x="0" y="18402"/>
                  </a:lnTo>
                  <a:lnTo>
                    <a:pt x="897775" y="59197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007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12693" y="2112713"/>
              <a:ext cx="897890" cy="592455"/>
            </a:xfrm>
            <a:custGeom>
              <a:avLst/>
              <a:gdLst/>
              <a:ahLst/>
              <a:cxnLst/>
              <a:rect l="l" t="t" r="r" b="b"/>
              <a:pathLst>
                <a:path w="897889" h="592455">
                  <a:moveTo>
                    <a:pt x="0" y="18402"/>
                  </a:moveTo>
                  <a:lnTo>
                    <a:pt x="3975" y="12230"/>
                  </a:lnTo>
                  <a:lnTo>
                    <a:pt x="8001" y="6083"/>
                  </a:lnTo>
                  <a:lnTo>
                    <a:pt x="12103" y="0"/>
                  </a:lnTo>
                  <a:lnTo>
                    <a:pt x="897775" y="591972"/>
                  </a:lnTo>
                  <a:lnTo>
                    <a:pt x="0" y="1840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07706" y="2107739"/>
              <a:ext cx="906780" cy="601345"/>
            </a:xfrm>
            <a:custGeom>
              <a:avLst/>
              <a:gdLst/>
              <a:ahLst/>
              <a:cxnLst/>
              <a:rect l="l" t="t" r="r" b="b"/>
              <a:pathLst>
                <a:path w="906779" h="601344">
                  <a:moveTo>
                    <a:pt x="0" y="18681"/>
                  </a:moveTo>
                  <a:lnTo>
                    <a:pt x="4000" y="12407"/>
                  </a:lnTo>
                  <a:lnTo>
                    <a:pt x="8077" y="6184"/>
                  </a:lnTo>
                  <a:lnTo>
                    <a:pt x="12217" y="0"/>
                  </a:lnTo>
                  <a:lnTo>
                    <a:pt x="906233" y="600938"/>
                  </a:lnTo>
                  <a:lnTo>
                    <a:pt x="0" y="18681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24846" y="2029474"/>
              <a:ext cx="885825" cy="675640"/>
            </a:xfrm>
            <a:custGeom>
              <a:avLst/>
              <a:gdLst/>
              <a:ahLst/>
              <a:cxnLst/>
              <a:rect l="l" t="t" r="r" b="b"/>
              <a:pathLst>
                <a:path w="885825" h="675639">
                  <a:moveTo>
                    <a:pt x="61620" y="0"/>
                  </a:moveTo>
                  <a:lnTo>
                    <a:pt x="45464" y="20129"/>
                  </a:lnTo>
                  <a:lnTo>
                    <a:pt x="29805" y="40641"/>
                  </a:lnTo>
                  <a:lnTo>
                    <a:pt x="14648" y="61527"/>
                  </a:lnTo>
                  <a:lnTo>
                    <a:pt x="0" y="82778"/>
                  </a:lnTo>
                  <a:lnTo>
                    <a:pt x="885482" y="675233"/>
                  </a:lnTo>
                  <a:lnTo>
                    <a:pt x="61620" y="0"/>
                  </a:lnTo>
                  <a:close/>
                </a:path>
              </a:pathLst>
            </a:custGeom>
            <a:solidFill>
              <a:srgbClr val="3EA6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24846" y="2029474"/>
              <a:ext cx="885825" cy="675640"/>
            </a:xfrm>
            <a:custGeom>
              <a:avLst/>
              <a:gdLst/>
              <a:ahLst/>
              <a:cxnLst/>
              <a:rect l="l" t="t" r="r" b="b"/>
              <a:pathLst>
                <a:path w="885825" h="675639">
                  <a:moveTo>
                    <a:pt x="0" y="82778"/>
                  </a:moveTo>
                  <a:lnTo>
                    <a:pt x="14648" y="61527"/>
                  </a:lnTo>
                  <a:lnTo>
                    <a:pt x="29805" y="40641"/>
                  </a:lnTo>
                  <a:lnTo>
                    <a:pt x="45464" y="20129"/>
                  </a:lnTo>
                  <a:lnTo>
                    <a:pt x="61620" y="0"/>
                  </a:lnTo>
                  <a:lnTo>
                    <a:pt x="885482" y="675233"/>
                  </a:lnTo>
                  <a:lnTo>
                    <a:pt x="0" y="827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19852" y="2024457"/>
              <a:ext cx="894715" cy="684530"/>
            </a:xfrm>
            <a:custGeom>
              <a:avLst/>
              <a:gdLst/>
              <a:ahLst/>
              <a:cxnLst/>
              <a:rect l="l" t="t" r="r" b="b"/>
              <a:pathLst>
                <a:path w="894714" h="684530">
                  <a:moveTo>
                    <a:pt x="0" y="83883"/>
                  </a:moveTo>
                  <a:lnTo>
                    <a:pt x="14793" y="62348"/>
                  </a:lnTo>
                  <a:lnTo>
                    <a:pt x="30099" y="41184"/>
                  </a:lnTo>
                  <a:lnTo>
                    <a:pt x="45909" y="20398"/>
                  </a:lnTo>
                  <a:lnTo>
                    <a:pt x="62217" y="0"/>
                  </a:lnTo>
                  <a:lnTo>
                    <a:pt x="894092" y="684225"/>
                  </a:lnTo>
                  <a:lnTo>
                    <a:pt x="0" y="83883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86750" y="1816375"/>
              <a:ext cx="823594" cy="889000"/>
            </a:xfrm>
            <a:custGeom>
              <a:avLst/>
              <a:gdLst/>
              <a:ahLst/>
              <a:cxnLst/>
              <a:rect l="l" t="t" r="r" b="b"/>
              <a:pathLst>
                <a:path w="823595" h="889000">
                  <a:moveTo>
                    <a:pt x="234911" y="0"/>
                  </a:moveTo>
                  <a:lnTo>
                    <a:pt x="191480" y="30368"/>
                  </a:lnTo>
                  <a:lnTo>
                    <a:pt x="149664" y="62819"/>
                  </a:lnTo>
                  <a:lnTo>
                    <a:pt x="109535" y="97286"/>
                  </a:lnTo>
                  <a:lnTo>
                    <a:pt x="71167" y="133704"/>
                  </a:lnTo>
                  <a:lnTo>
                    <a:pt x="34631" y="172007"/>
                  </a:lnTo>
                  <a:lnTo>
                    <a:pt x="0" y="212128"/>
                  </a:lnTo>
                  <a:lnTo>
                    <a:pt x="823213" y="888441"/>
                  </a:lnTo>
                  <a:lnTo>
                    <a:pt x="234911" y="0"/>
                  </a:lnTo>
                  <a:close/>
                </a:path>
              </a:pathLst>
            </a:custGeom>
            <a:solidFill>
              <a:srgbClr val="004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86750" y="1816375"/>
              <a:ext cx="823594" cy="889000"/>
            </a:xfrm>
            <a:custGeom>
              <a:avLst/>
              <a:gdLst/>
              <a:ahLst/>
              <a:cxnLst/>
              <a:rect l="l" t="t" r="r" b="b"/>
              <a:pathLst>
                <a:path w="823595" h="889000">
                  <a:moveTo>
                    <a:pt x="0" y="212128"/>
                  </a:moveTo>
                  <a:lnTo>
                    <a:pt x="34631" y="172007"/>
                  </a:lnTo>
                  <a:lnTo>
                    <a:pt x="71167" y="133704"/>
                  </a:lnTo>
                  <a:lnTo>
                    <a:pt x="109535" y="97286"/>
                  </a:lnTo>
                  <a:lnTo>
                    <a:pt x="149664" y="62819"/>
                  </a:lnTo>
                  <a:lnTo>
                    <a:pt x="191480" y="30368"/>
                  </a:lnTo>
                  <a:lnTo>
                    <a:pt x="234911" y="0"/>
                  </a:lnTo>
                  <a:lnTo>
                    <a:pt x="823213" y="888441"/>
                  </a:lnTo>
                  <a:lnTo>
                    <a:pt x="0" y="21212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81729" y="1811383"/>
              <a:ext cx="832485" cy="897890"/>
            </a:xfrm>
            <a:custGeom>
              <a:avLst/>
              <a:gdLst/>
              <a:ahLst/>
              <a:cxnLst/>
              <a:rect l="l" t="t" r="r" b="b"/>
              <a:pathLst>
                <a:path w="832485" h="897889">
                  <a:moveTo>
                    <a:pt x="0" y="214249"/>
                  </a:moveTo>
                  <a:lnTo>
                    <a:pt x="35011" y="173725"/>
                  </a:lnTo>
                  <a:lnTo>
                    <a:pt x="71948" y="135041"/>
                  </a:lnTo>
                  <a:lnTo>
                    <a:pt x="110737" y="98261"/>
                  </a:lnTo>
                  <a:lnTo>
                    <a:pt x="151304" y="63451"/>
                  </a:lnTo>
                  <a:lnTo>
                    <a:pt x="193576" y="30675"/>
                  </a:lnTo>
                  <a:lnTo>
                    <a:pt x="237477" y="0"/>
                  </a:lnTo>
                  <a:lnTo>
                    <a:pt x="832205" y="897293"/>
                  </a:lnTo>
                  <a:lnTo>
                    <a:pt x="0" y="214249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22785" y="1637596"/>
              <a:ext cx="587375" cy="1062990"/>
            </a:xfrm>
            <a:custGeom>
              <a:avLst/>
              <a:gdLst/>
              <a:ahLst/>
              <a:cxnLst/>
              <a:rect l="l" t="t" r="r" b="b"/>
              <a:pathLst>
                <a:path w="587375" h="1062989">
                  <a:moveTo>
                    <a:pt x="586867" y="0"/>
                  </a:moveTo>
                  <a:lnTo>
                    <a:pt x="534793" y="1276"/>
                  </a:lnTo>
                  <a:lnTo>
                    <a:pt x="483001" y="5087"/>
                  </a:lnTo>
                  <a:lnTo>
                    <a:pt x="431578" y="11407"/>
                  </a:lnTo>
                  <a:lnTo>
                    <a:pt x="380614" y="20209"/>
                  </a:lnTo>
                  <a:lnTo>
                    <a:pt x="330196" y="31466"/>
                  </a:lnTo>
                  <a:lnTo>
                    <a:pt x="280412" y="45151"/>
                  </a:lnTo>
                  <a:lnTo>
                    <a:pt x="231352" y="61238"/>
                  </a:lnTo>
                  <a:lnTo>
                    <a:pt x="183104" y="79701"/>
                  </a:lnTo>
                  <a:lnTo>
                    <a:pt x="135757" y="100512"/>
                  </a:lnTo>
                  <a:lnTo>
                    <a:pt x="89398" y="123645"/>
                  </a:lnTo>
                  <a:lnTo>
                    <a:pt x="44116" y="149074"/>
                  </a:lnTo>
                  <a:lnTo>
                    <a:pt x="0" y="176771"/>
                  </a:lnTo>
                  <a:lnTo>
                    <a:pt x="586867" y="1062596"/>
                  </a:lnTo>
                  <a:lnTo>
                    <a:pt x="586867" y="0"/>
                  </a:lnTo>
                  <a:close/>
                </a:path>
              </a:pathLst>
            </a:custGeom>
            <a:solidFill>
              <a:srgbClr val="1F3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22785" y="1637596"/>
              <a:ext cx="587375" cy="1062990"/>
            </a:xfrm>
            <a:custGeom>
              <a:avLst/>
              <a:gdLst/>
              <a:ahLst/>
              <a:cxnLst/>
              <a:rect l="l" t="t" r="r" b="b"/>
              <a:pathLst>
                <a:path w="587375" h="1062989">
                  <a:moveTo>
                    <a:pt x="0" y="176771"/>
                  </a:moveTo>
                  <a:lnTo>
                    <a:pt x="44116" y="149074"/>
                  </a:lnTo>
                  <a:lnTo>
                    <a:pt x="89398" y="123645"/>
                  </a:lnTo>
                  <a:lnTo>
                    <a:pt x="135757" y="100512"/>
                  </a:lnTo>
                  <a:lnTo>
                    <a:pt x="183104" y="79701"/>
                  </a:lnTo>
                  <a:lnTo>
                    <a:pt x="231352" y="61238"/>
                  </a:lnTo>
                  <a:lnTo>
                    <a:pt x="280412" y="45151"/>
                  </a:lnTo>
                  <a:lnTo>
                    <a:pt x="330196" y="31466"/>
                  </a:lnTo>
                  <a:lnTo>
                    <a:pt x="380614" y="20209"/>
                  </a:lnTo>
                  <a:lnTo>
                    <a:pt x="431578" y="11407"/>
                  </a:lnTo>
                  <a:lnTo>
                    <a:pt x="483001" y="5087"/>
                  </a:lnTo>
                  <a:lnTo>
                    <a:pt x="534793" y="1276"/>
                  </a:lnTo>
                  <a:lnTo>
                    <a:pt x="586867" y="0"/>
                  </a:lnTo>
                  <a:lnTo>
                    <a:pt x="586867" y="1062596"/>
                  </a:lnTo>
                  <a:lnTo>
                    <a:pt x="0" y="17677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17802" y="1633318"/>
              <a:ext cx="596265" cy="1075690"/>
            </a:xfrm>
            <a:custGeom>
              <a:avLst/>
              <a:gdLst/>
              <a:ahLst/>
              <a:cxnLst/>
              <a:rect l="l" t="t" r="r" b="b"/>
              <a:pathLst>
                <a:path w="596264" h="1075689">
                  <a:moveTo>
                    <a:pt x="0" y="178892"/>
                  </a:moveTo>
                  <a:lnTo>
                    <a:pt x="41321" y="152937"/>
                  </a:lnTo>
                  <a:lnTo>
                    <a:pt x="83658" y="128937"/>
                  </a:lnTo>
                  <a:lnTo>
                    <a:pt x="126939" y="106912"/>
                  </a:lnTo>
                  <a:lnTo>
                    <a:pt x="171093" y="86885"/>
                  </a:lnTo>
                  <a:lnTo>
                    <a:pt x="216051" y="68876"/>
                  </a:lnTo>
                  <a:lnTo>
                    <a:pt x="261741" y="52906"/>
                  </a:lnTo>
                  <a:lnTo>
                    <a:pt x="308092" y="38997"/>
                  </a:lnTo>
                  <a:lnTo>
                    <a:pt x="355035" y="27169"/>
                  </a:lnTo>
                  <a:lnTo>
                    <a:pt x="402498" y="17445"/>
                  </a:lnTo>
                  <a:lnTo>
                    <a:pt x="450410" y="9844"/>
                  </a:lnTo>
                  <a:lnTo>
                    <a:pt x="498701" y="4389"/>
                  </a:lnTo>
                  <a:lnTo>
                    <a:pt x="547301" y="1100"/>
                  </a:lnTo>
                  <a:lnTo>
                    <a:pt x="596138" y="0"/>
                  </a:lnTo>
                  <a:lnTo>
                    <a:pt x="596138" y="1075359"/>
                  </a:lnTo>
                  <a:lnTo>
                    <a:pt x="0" y="178892"/>
                  </a:lnTo>
                  <a:close/>
                </a:path>
              </a:pathLst>
            </a:custGeom>
            <a:ln w="14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72634" y="2041461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E2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72634" y="3132099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FB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72634" y="258678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C117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97435" y="2041461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DD0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97435" y="295032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3EA6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72634" y="222323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D6A1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72634" y="33138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921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97435" y="2405011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D28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972634" y="2768549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E63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7435" y="222323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F59D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97435" y="3132099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4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72634" y="2405011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72634" y="349563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EC64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97435" y="2768549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7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72634" y="295032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A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97435" y="258678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4A76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97435" y="33138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1F3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025091" y="2219884"/>
              <a:ext cx="973455" cy="973455"/>
            </a:xfrm>
            <a:custGeom>
              <a:avLst/>
              <a:gdLst/>
              <a:ahLst/>
              <a:cxnLst/>
              <a:rect l="l" t="t" r="r" b="b"/>
              <a:pathLst>
                <a:path w="973454" h="973455">
                  <a:moveTo>
                    <a:pt x="486435" y="0"/>
                  </a:moveTo>
                  <a:lnTo>
                    <a:pt x="439589" y="2227"/>
                  </a:lnTo>
                  <a:lnTo>
                    <a:pt x="394003" y="8774"/>
                  </a:lnTo>
                  <a:lnTo>
                    <a:pt x="349880" y="19436"/>
                  </a:lnTo>
                  <a:lnTo>
                    <a:pt x="307425" y="34008"/>
                  </a:lnTo>
                  <a:lnTo>
                    <a:pt x="266841" y="52287"/>
                  </a:lnTo>
                  <a:lnTo>
                    <a:pt x="228332" y="74068"/>
                  </a:lnTo>
                  <a:lnTo>
                    <a:pt x="192102" y="99146"/>
                  </a:lnTo>
                  <a:lnTo>
                    <a:pt x="158355" y="127318"/>
                  </a:lnTo>
                  <a:lnTo>
                    <a:pt x="127294" y="158379"/>
                  </a:lnTo>
                  <a:lnTo>
                    <a:pt x="99125" y="192124"/>
                  </a:lnTo>
                  <a:lnTo>
                    <a:pt x="74049" y="228351"/>
                  </a:lnTo>
                  <a:lnTo>
                    <a:pt x="52273" y="266853"/>
                  </a:lnTo>
                  <a:lnTo>
                    <a:pt x="33998" y="307428"/>
                  </a:lnTo>
                  <a:lnTo>
                    <a:pt x="19429" y="349870"/>
                  </a:lnTo>
                  <a:lnTo>
                    <a:pt x="8771" y="393975"/>
                  </a:lnTo>
                  <a:lnTo>
                    <a:pt x="2226" y="439540"/>
                  </a:lnTo>
                  <a:lnTo>
                    <a:pt x="0" y="486359"/>
                  </a:lnTo>
                  <a:lnTo>
                    <a:pt x="2226" y="533214"/>
                  </a:lnTo>
                  <a:lnTo>
                    <a:pt x="8771" y="578810"/>
                  </a:lnTo>
                  <a:lnTo>
                    <a:pt x="19429" y="622943"/>
                  </a:lnTo>
                  <a:lnTo>
                    <a:pt x="33998" y="665409"/>
                  </a:lnTo>
                  <a:lnTo>
                    <a:pt x="52273" y="706004"/>
                  </a:lnTo>
                  <a:lnTo>
                    <a:pt x="74049" y="744524"/>
                  </a:lnTo>
                  <a:lnTo>
                    <a:pt x="99125" y="780765"/>
                  </a:lnTo>
                  <a:lnTo>
                    <a:pt x="127294" y="814523"/>
                  </a:lnTo>
                  <a:lnTo>
                    <a:pt x="158355" y="845593"/>
                  </a:lnTo>
                  <a:lnTo>
                    <a:pt x="192102" y="873772"/>
                  </a:lnTo>
                  <a:lnTo>
                    <a:pt x="228332" y="898856"/>
                  </a:lnTo>
                  <a:lnTo>
                    <a:pt x="266841" y="920641"/>
                  </a:lnTo>
                  <a:lnTo>
                    <a:pt x="307425" y="938922"/>
                  </a:lnTo>
                  <a:lnTo>
                    <a:pt x="349880" y="953496"/>
                  </a:lnTo>
                  <a:lnTo>
                    <a:pt x="394003" y="964159"/>
                  </a:lnTo>
                  <a:lnTo>
                    <a:pt x="439589" y="970706"/>
                  </a:lnTo>
                  <a:lnTo>
                    <a:pt x="486435" y="972934"/>
                  </a:lnTo>
                  <a:lnTo>
                    <a:pt x="533281" y="970706"/>
                  </a:lnTo>
                  <a:lnTo>
                    <a:pt x="578867" y="964159"/>
                  </a:lnTo>
                  <a:lnTo>
                    <a:pt x="622990" y="953496"/>
                  </a:lnTo>
                  <a:lnTo>
                    <a:pt x="665445" y="938922"/>
                  </a:lnTo>
                  <a:lnTo>
                    <a:pt x="706029" y="920641"/>
                  </a:lnTo>
                  <a:lnTo>
                    <a:pt x="744538" y="898856"/>
                  </a:lnTo>
                  <a:lnTo>
                    <a:pt x="780768" y="873772"/>
                  </a:lnTo>
                  <a:lnTo>
                    <a:pt x="814515" y="845593"/>
                  </a:lnTo>
                  <a:lnTo>
                    <a:pt x="845575" y="814523"/>
                  </a:lnTo>
                  <a:lnTo>
                    <a:pt x="873745" y="780765"/>
                  </a:lnTo>
                  <a:lnTo>
                    <a:pt x="898820" y="744524"/>
                  </a:lnTo>
                  <a:lnTo>
                    <a:pt x="920597" y="706004"/>
                  </a:lnTo>
                  <a:lnTo>
                    <a:pt x="938872" y="665409"/>
                  </a:lnTo>
                  <a:lnTo>
                    <a:pt x="953440" y="622943"/>
                  </a:lnTo>
                  <a:lnTo>
                    <a:pt x="964099" y="578810"/>
                  </a:lnTo>
                  <a:lnTo>
                    <a:pt x="970643" y="533214"/>
                  </a:lnTo>
                  <a:lnTo>
                    <a:pt x="972870" y="486359"/>
                  </a:lnTo>
                  <a:lnTo>
                    <a:pt x="970643" y="439540"/>
                  </a:lnTo>
                  <a:lnTo>
                    <a:pt x="964099" y="393975"/>
                  </a:lnTo>
                  <a:lnTo>
                    <a:pt x="953440" y="349870"/>
                  </a:lnTo>
                  <a:lnTo>
                    <a:pt x="938872" y="307428"/>
                  </a:lnTo>
                  <a:lnTo>
                    <a:pt x="920597" y="266853"/>
                  </a:lnTo>
                  <a:lnTo>
                    <a:pt x="898820" y="228351"/>
                  </a:lnTo>
                  <a:lnTo>
                    <a:pt x="873745" y="192124"/>
                  </a:lnTo>
                  <a:lnTo>
                    <a:pt x="845575" y="158379"/>
                  </a:lnTo>
                  <a:lnTo>
                    <a:pt x="814515" y="127318"/>
                  </a:lnTo>
                  <a:lnTo>
                    <a:pt x="780768" y="99146"/>
                  </a:lnTo>
                  <a:lnTo>
                    <a:pt x="744538" y="74068"/>
                  </a:lnTo>
                  <a:lnTo>
                    <a:pt x="706029" y="52287"/>
                  </a:lnTo>
                  <a:lnTo>
                    <a:pt x="665445" y="34008"/>
                  </a:lnTo>
                  <a:lnTo>
                    <a:pt x="622990" y="19436"/>
                  </a:lnTo>
                  <a:lnTo>
                    <a:pt x="578867" y="8774"/>
                  </a:lnTo>
                  <a:lnTo>
                    <a:pt x="533281" y="2227"/>
                  </a:lnTo>
                  <a:lnTo>
                    <a:pt x="486435" y="0"/>
                  </a:lnTo>
                  <a:close/>
                </a:path>
              </a:pathLst>
            </a:custGeom>
            <a:solidFill>
              <a:srgbClr val="ED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25091" y="2219884"/>
              <a:ext cx="973455" cy="973455"/>
            </a:xfrm>
            <a:custGeom>
              <a:avLst/>
              <a:gdLst/>
              <a:ahLst/>
              <a:cxnLst/>
              <a:rect l="l" t="t" r="r" b="b"/>
              <a:pathLst>
                <a:path w="973454" h="973455">
                  <a:moveTo>
                    <a:pt x="486435" y="972934"/>
                  </a:moveTo>
                  <a:lnTo>
                    <a:pt x="533281" y="970706"/>
                  </a:lnTo>
                  <a:lnTo>
                    <a:pt x="578867" y="964159"/>
                  </a:lnTo>
                  <a:lnTo>
                    <a:pt x="622990" y="953496"/>
                  </a:lnTo>
                  <a:lnTo>
                    <a:pt x="665445" y="938922"/>
                  </a:lnTo>
                  <a:lnTo>
                    <a:pt x="706029" y="920641"/>
                  </a:lnTo>
                  <a:lnTo>
                    <a:pt x="744538" y="898856"/>
                  </a:lnTo>
                  <a:lnTo>
                    <a:pt x="780768" y="873772"/>
                  </a:lnTo>
                  <a:lnTo>
                    <a:pt x="814515" y="845593"/>
                  </a:lnTo>
                  <a:lnTo>
                    <a:pt x="845575" y="814523"/>
                  </a:lnTo>
                  <a:lnTo>
                    <a:pt x="873745" y="780765"/>
                  </a:lnTo>
                  <a:lnTo>
                    <a:pt x="898820" y="744524"/>
                  </a:lnTo>
                  <a:lnTo>
                    <a:pt x="920597" y="706004"/>
                  </a:lnTo>
                  <a:lnTo>
                    <a:pt x="938872" y="665409"/>
                  </a:lnTo>
                  <a:lnTo>
                    <a:pt x="953440" y="622943"/>
                  </a:lnTo>
                  <a:lnTo>
                    <a:pt x="964099" y="578810"/>
                  </a:lnTo>
                  <a:lnTo>
                    <a:pt x="970643" y="533214"/>
                  </a:lnTo>
                  <a:lnTo>
                    <a:pt x="972870" y="486359"/>
                  </a:lnTo>
                  <a:lnTo>
                    <a:pt x="970643" y="439540"/>
                  </a:lnTo>
                  <a:lnTo>
                    <a:pt x="964099" y="393975"/>
                  </a:lnTo>
                  <a:lnTo>
                    <a:pt x="953440" y="349870"/>
                  </a:lnTo>
                  <a:lnTo>
                    <a:pt x="938872" y="307428"/>
                  </a:lnTo>
                  <a:lnTo>
                    <a:pt x="920597" y="266853"/>
                  </a:lnTo>
                  <a:lnTo>
                    <a:pt x="898820" y="228351"/>
                  </a:lnTo>
                  <a:lnTo>
                    <a:pt x="873745" y="192124"/>
                  </a:lnTo>
                  <a:lnTo>
                    <a:pt x="845575" y="158379"/>
                  </a:lnTo>
                  <a:lnTo>
                    <a:pt x="814515" y="127318"/>
                  </a:lnTo>
                  <a:lnTo>
                    <a:pt x="780768" y="99146"/>
                  </a:lnTo>
                  <a:lnTo>
                    <a:pt x="744538" y="74068"/>
                  </a:lnTo>
                  <a:lnTo>
                    <a:pt x="706029" y="52287"/>
                  </a:lnTo>
                  <a:lnTo>
                    <a:pt x="665445" y="34008"/>
                  </a:lnTo>
                  <a:lnTo>
                    <a:pt x="622990" y="19436"/>
                  </a:lnTo>
                  <a:lnTo>
                    <a:pt x="578867" y="8774"/>
                  </a:lnTo>
                  <a:lnTo>
                    <a:pt x="533281" y="2227"/>
                  </a:lnTo>
                  <a:lnTo>
                    <a:pt x="486435" y="0"/>
                  </a:lnTo>
                  <a:lnTo>
                    <a:pt x="439589" y="2227"/>
                  </a:lnTo>
                  <a:lnTo>
                    <a:pt x="394003" y="8774"/>
                  </a:lnTo>
                  <a:lnTo>
                    <a:pt x="349880" y="19436"/>
                  </a:lnTo>
                  <a:lnTo>
                    <a:pt x="307425" y="34008"/>
                  </a:lnTo>
                  <a:lnTo>
                    <a:pt x="266841" y="52287"/>
                  </a:lnTo>
                  <a:lnTo>
                    <a:pt x="228332" y="74068"/>
                  </a:lnTo>
                  <a:lnTo>
                    <a:pt x="192102" y="99146"/>
                  </a:lnTo>
                  <a:lnTo>
                    <a:pt x="158355" y="127318"/>
                  </a:lnTo>
                  <a:lnTo>
                    <a:pt x="127294" y="158379"/>
                  </a:lnTo>
                  <a:lnTo>
                    <a:pt x="99125" y="192124"/>
                  </a:lnTo>
                  <a:lnTo>
                    <a:pt x="74049" y="228351"/>
                  </a:lnTo>
                  <a:lnTo>
                    <a:pt x="52273" y="266853"/>
                  </a:lnTo>
                  <a:lnTo>
                    <a:pt x="33998" y="307428"/>
                  </a:lnTo>
                  <a:lnTo>
                    <a:pt x="19429" y="349870"/>
                  </a:lnTo>
                  <a:lnTo>
                    <a:pt x="8771" y="393975"/>
                  </a:lnTo>
                  <a:lnTo>
                    <a:pt x="2226" y="439540"/>
                  </a:lnTo>
                  <a:lnTo>
                    <a:pt x="0" y="486359"/>
                  </a:lnTo>
                  <a:lnTo>
                    <a:pt x="2226" y="533214"/>
                  </a:lnTo>
                  <a:lnTo>
                    <a:pt x="8771" y="578810"/>
                  </a:lnTo>
                  <a:lnTo>
                    <a:pt x="19429" y="622943"/>
                  </a:lnTo>
                  <a:lnTo>
                    <a:pt x="33998" y="665409"/>
                  </a:lnTo>
                  <a:lnTo>
                    <a:pt x="52273" y="706004"/>
                  </a:lnTo>
                  <a:lnTo>
                    <a:pt x="74049" y="744524"/>
                  </a:lnTo>
                  <a:lnTo>
                    <a:pt x="99125" y="780765"/>
                  </a:lnTo>
                  <a:lnTo>
                    <a:pt x="127294" y="814523"/>
                  </a:lnTo>
                  <a:lnTo>
                    <a:pt x="158355" y="845593"/>
                  </a:lnTo>
                  <a:lnTo>
                    <a:pt x="192102" y="873772"/>
                  </a:lnTo>
                  <a:lnTo>
                    <a:pt x="228332" y="898856"/>
                  </a:lnTo>
                  <a:lnTo>
                    <a:pt x="266841" y="920641"/>
                  </a:lnTo>
                  <a:lnTo>
                    <a:pt x="307425" y="938922"/>
                  </a:lnTo>
                  <a:lnTo>
                    <a:pt x="349880" y="953496"/>
                  </a:lnTo>
                  <a:lnTo>
                    <a:pt x="394003" y="964159"/>
                  </a:lnTo>
                  <a:lnTo>
                    <a:pt x="439589" y="970706"/>
                  </a:lnTo>
                  <a:lnTo>
                    <a:pt x="486435" y="9729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34">
            <a:extLst>
              <a:ext uri="{FF2B5EF4-FFF2-40B4-BE49-F238E27FC236}">
                <a16:creationId xmlns:a16="http://schemas.microsoft.com/office/drawing/2014/main" xmlns="" id="{01F05785-5E06-C446-BCD1-4B1CB986800B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59</a:t>
            </a:r>
            <a:endParaRPr sz="700">
              <a:latin typeface="Helvetica Neue LT Std 67"/>
              <a:cs typeface="Helvetica Neue LT Std 67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9542" y="713092"/>
            <a:ext cx="827646" cy="82800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40004" y="1634261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45445"/>
              </p:ext>
            </p:extLst>
          </p:nvPr>
        </p:nvGraphicFramePr>
        <p:xfrm>
          <a:off x="540000" y="1634266"/>
          <a:ext cx="6479537" cy="3099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103505" marR="95885" indent="109220" algn="l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TRANSICIÓN ECOLÓGICA,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lang="es-ES"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 anchor="ctr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67055" marR="147320" indent="-4127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909" marR="165100" indent="-2501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Infraestructuras hidráulicas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gestión del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7.727.032,52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32740" marR="240029" indent="-85090" algn="l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 anchor="ctr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4940" indent="165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INNOV.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CAMBIO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313M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925" marR="55880" indent="-48005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 ordenación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innova-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642.305,75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32105" marR="240665" indent="-85090" algn="l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 anchor="ctr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57785" indent="-101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DE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SER-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VICIOS SOCIALES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MAYORES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Pensiones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contributivas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509.594,81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32105" marR="240665" indent="-85090" algn="l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 anchor="ctr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57785" indent="-101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DE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SER-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VICIOS SOCIALES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MAYORES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885" marR="118745" indent="-4781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Prestaciones y programas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con-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certado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46.576.420,80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32105" marR="240665" indent="-85090" algn="l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 anchor="ctr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80059" marR="61594" indent="-4121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PERSONAL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MAYORES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39.243.571,18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32105" marR="240665" indent="-85090" algn="l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 anchor="ctr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INFANCIA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FAMILIAS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infancia,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familia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adolescencia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5.143.316,30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Ayudas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diversas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fines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69.257.580,00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Cooperación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945.486,36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170.045.307,72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27300" y="1009615"/>
            <a:ext cx="779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5.1. ODS 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974C96D8-408D-C244-9618-5071166609B2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59992" y="0"/>
                </a:moveTo>
                <a:lnTo>
                  <a:pt x="0" y="0"/>
                </a:lnTo>
                <a:lnTo>
                  <a:pt x="0" y="5328005"/>
                </a:lnTo>
                <a:lnTo>
                  <a:pt x="7559992" y="5328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66265"/>
            <a:ext cx="510540" cy="785495"/>
          </a:xfrm>
          <a:custGeom>
            <a:avLst/>
            <a:gdLst/>
            <a:ahLst/>
            <a:cxnLst/>
            <a:rect l="l" t="t" r="r" b="b"/>
            <a:pathLst>
              <a:path w="510540" h="785495">
                <a:moveTo>
                  <a:pt x="0" y="0"/>
                </a:moveTo>
                <a:lnTo>
                  <a:pt x="0" y="618645"/>
                </a:lnTo>
                <a:lnTo>
                  <a:pt x="334354" y="785229"/>
                </a:lnTo>
                <a:lnTo>
                  <a:pt x="359626" y="744503"/>
                </a:lnTo>
                <a:lnTo>
                  <a:pt x="386521" y="704921"/>
                </a:lnTo>
                <a:lnTo>
                  <a:pt x="415021" y="666547"/>
                </a:lnTo>
                <a:lnTo>
                  <a:pt x="445106" y="629448"/>
                </a:lnTo>
                <a:lnTo>
                  <a:pt x="476758" y="593688"/>
                </a:lnTo>
                <a:lnTo>
                  <a:pt x="509957" y="5593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5856" y="2207348"/>
            <a:ext cx="1485265" cy="1640205"/>
          </a:xfrm>
          <a:custGeom>
            <a:avLst/>
            <a:gdLst/>
            <a:ahLst/>
            <a:cxnLst/>
            <a:rect l="l" t="t" r="r" b="b"/>
            <a:pathLst>
              <a:path w="1485264" h="1640204">
                <a:moveTo>
                  <a:pt x="818629" y="319303"/>
                </a:moveTo>
                <a:lnTo>
                  <a:pt x="780249" y="286931"/>
                </a:lnTo>
                <a:lnTo>
                  <a:pt x="741019" y="255549"/>
                </a:lnTo>
                <a:lnTo>
                  <a:pt x="700963" y="225171"/>
                </a:lnTo>
                <a:lnTo>
                  <a:pt x="660120" y="195834"/>
                </a:lnTo>
                <a:lnTo>
                  <a:pt x="618490" y="167525"/>
                </a:lnTo>
                <a:lnTo>
                  <a:pt x="576110" y="140284"/>
                </a:lnTo>
                <a:lnTo>
                  <a:pt x="532980" y="114122"/>
                </a:lnTo>
                <a:lnTo>
                  <a:pt x="489153" y="89039"/>
                </a:lnTo>
                <a:lnTo>
                  <a:pt x="444614" y="65074"/>
                </a:lnTo>
                <a:lnTo>
                  <a:pt x="399415" y="42240"/>
                </a:lnTo>
                <a:lnTo>
                  <a:pt x="353555" y="20535"/>
                </a:lnTo>
                <a:lnTo>
                  <a:pt x="307073" y="0"/>
                </a:lnTo>
                <a:lnTo>
                  <a:pt x="0" y="798245"/>
                </a:lnTo>
                <a:lnTo>
                  <a:pt x="43103" y="819162"/>
                </a:lnTo>
                <a:lnTo>
                  <a:pt x="85090" y="841806"/>
                </a:lnTo>
                <a:lnTo>
                  <a:pt x="125933" y="866178"/>
                </a:lnTo>
                <a:lnTo>
                  <a:pt x="165582" y="892251"/>
                </a:lnTo>
                <a:lnTo>
                  <a:pt x="204000" y="920000"/>
                </a:lnTo>
                <a:lnTo>
                  <a:pt x="241160" y="949401"/>
                </a:lnTo>
                <a:lnTo>
                  <a:pt x="818629" y="319303"/>
                </a:lnTo>
                <a:close/>
              </a:path>
              <a:path w="1485264" h="1640204">
                <a:moveTo>
                  <a:pt x="1266888" y="877570"/>
                </a:moveTo>
                <a:lnTo>
                  <a:pt x="1242656" y="833907"/>
                </a:lnTo>
                <a:lnTo>
                  <a:pt x="1217371" y="790917"/>
                </a:lnTo>
                <a:lnTo>
                  <a:pt x="1191031" y="748626"/>
                </a:lnTo>
                <a:lnTo>
                  <a:pt x="1163675" y="707059"/>
                </a:lnTo>
                <a:lnTo>
                  <a:pt x="1135303" y="666229"/>
                </a:lnTo>
                <a:lnTo>
                  <a:pt x="1105928" y="626160"/>
                </a:lnTo>
                <a:lnTo>
                  <a:pt x="1075563" y="586879"/>
                </a:lnTo>
                <a:lnTo>
                  <a:pt x="1044244" y="548398"/>
                </a:lnTo>
                <a:lnTo>
                  <a:pt x="1011961" y="510755"/>
                </a:lnTo>
                <a:lnTo>
                  <a:pt x="978738" y="473964"/>
                </a:lnTo>
                <a:lnTo>
                  <a:pt x="944600" y="438048"/>
                </a:lnTo>
                <a:lnTo>
                  <a:pt x="909548" y="403034"/>
                </a:lnTo>
                <a:lnTo>
                  <a:pt x="332105" y="1032802"/>
                </a:lnTo>
                <a:lnTo>
                  <a:pt x="364299" y="1067422"/>
                </a:lnTo>
                <a:lnTo>
                  <a:pt x="394982" y="1103299"/>
                </a:lnTo>
                <a:lnTo>
                  <a:pt x="424141" y="1140434"/>
                </a:lnTo>
                <a:lnTo>
                  <a:pt x="451713" y="1178788"/>
                </a:lnTo>
                <a:lnTo>
                  <a:pt x="477659" y="1218323"/>
                </a:lnTo>
                <a:lnTo>
                  <a:pt x="501942" y="1259027"/>
                </a:lnTo>
                <a:lnTo>
                  <a:pt x="1266888" y="877570"/>
                </a:lnTo>
                <a:close/>
              </a:path>
              <a:path w="1485264" h="1640204">
                <a:moveTo>
                  <a:pt x="1484731" y="1559509"/>
                </a:moveTo>
                <a:lnTo>
                  <a:pt x="1477810" y="1509280"/>
                </a:lnTo>
                <a:lnTo>
                  <a:pt x="1469631" y="1459471"/>
                </a:lnTo>
                <a:lnTo>
                  <a:pt x="1460195" y="1410106"/>
                </a:lnTo>
                <a:lnTo>
                  <a:pt x="1449552" y="1361198"/>
                </a:lnTo>
                <a:lnTo>
                  <a:pt x="1437690" y="1312748"/>
                </a:lnTo>
                <a:lnTo>
                  <a:pt x="1424635" y="1264805"/>
                </a:lnTo>
                <a:lnTo>
                  <a:pt x="1410385" y="1217345"/>
                </a:lnTo>
                <a:lnTo>
                  <a:pt x="1394980" y="1170419"/>
                </a:lnTo>
                <a:lnTo>
                  <a:pt x="1378432" y="1124013"/>
                </a:lnTo>
                <a:lnTo>
                  <a:pt x="1360741" y="1078166"/>
                </a:lnTo>
                <a:lnTo>
                  <a:pt x="1341932" y="1032878"/>
                </a:lnTo>
                <a:lnTo>
                  <a:pt x="1322019" y="988161"/>
                </a:lnTo>
                <a:lnTo>
                  <a:pt x="556717" y="1369618"/>
                </a:lnTo>
                <a:lnTo>
                  <a:pt x="574141" y="1412684"/>
                </a:lnTo>
                <a:lnTo>
                  <a:pt x="589749" y="1456563"/>
                </a:lnTo>
                <a:lnTo>
                  <a:pt x="603491" y="1501254"/>
                </a:lnTo>
                <a:lnTo>
                  <a:pt x="615378" y="1546745"/>
                </a:lnTo>
                <a:lnTo>
                  <a:pt x="625373" y="1593011"/>
                </a:lnTo>
                <a:lnTo>
                  <a:pt x="633463" y="1640014"/>
                </a:lnTo>
                <a:lnTo>
                  <a:pt x="1484731" y="1559509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942064"/>
            <a:ext cx="208279" cy="365760"/>
          </a:xfrm>
          <a:custGeom>
            <a:avLst/>
            <a:gdLst/>
            <a:ahLst/>
            <a:cxnLst/>
            <a:rect l="l" t="t" r="r" b="b"/>
            <a:pathLst>
              <a:path w="208279" h="365760">
                <a:moveTo>
                  <a:pt x="0" y="0"/>
                </a:moveTo>
                <a:lnTo>
                  <a:pt x="0" y="365529"/>
                </a:lnTo>
                <a:lnTo>
                  <a:pt x="208108" y="305851"/>
                </a:lnTo>
                <a:lnTo>
                  <a:pt x="199040" y="259468"/>
                </a:lnTo>
                <a:lnTo>
                  <a:pt x="191842" y="212468"/>
                </a:lnTo>
                <a:lnTo>
                  <a:pt x="186598" y="164880"/>
                </a:lnTo>
                <a:lnTo>
                  <a:pt x="183390" y="116737"/>
                </a:lnTo>
                <a:lnTo>
                  <a:pt x="182302" y="68069"/>
                </a:lnTo>
                <a:lnTo>
                  <a:pt x="182419" y="55082"/>
                </a:lnTo>
                <a:lnTo>
                  <a:pt x="182754" y="42126"/>
                </a:lnTo>
                <a:lnTo>
                  <a:pt x="183282" y="29232"/>
                </a:lnTo>
                <a:lnTo>
                  <a:pt x="183978" y="164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3224" y="4709844"/>
            <a:ext cx="890269" cy="618490"/>
          </a:xfrm>
          <a:custGeom>
            <a:avLst/>
            <a:gdLst/>
            <a:ahLst/>
            <a:cxnLst/>
            <a:rect l="l" t="t" r="r" b="b"/>
            <a:pathLst>
              <a:path w="890269" h="618489">
                <a:moveTo>
                  <a:pt x="207581" y="0"/>
                </a:moveTo>
                <a:lnTo>
                  <a:pt x="176450" y="36050"/>
                </a:lnTo>
                <a:lnTo>
                  <a:pt x="143880" y="70790"/>
                </a:lnTo>
                <a:lnTo>
                  <a:pt x="109910" y="104154"/>
                </a:lnTo>
                <a:lnTo>
                  <a:pt x="74580" y="136075"/>
                </a:lnTo>
                <a:lnTo>
                  <a:pt x="37930" y="166487"/>
                </a:lnTo>
                <a:lnTo>
                  <a:pt x="0" y="195326"/>
                </a:lnTo>
                <a:lnTo>
                  <a:pt x="261047" y="618161"/>
                </a:lnTo>
                <a:lnTo>
                  <a:pt x="801115" y="618161"/>
                </a:lnTo>
                <a:lnTo>
                  <a:pt x="825229" y="591426"/>
                </a:lnTo>
                <a:lnTo>
                  <a:pt x="857930" y="553275"/>
                </a:lnTo>
                <a:lnTo>
                  <a:pt x="889673" y="514286"/>
                </a:lnTo>
                <a:lnTo>
                  <a:pt x="20758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5856" y="3889876"/>
            <a:ext cx="880110" cy="591820"/>
          </a:xfrm>
          <a:custGeom>
            <a:avLst/>
            <a:gdLst/>
            <a:ahLst/>
            <a:cxnLst/>
            <a:rect l="l" t="t" r="r" b="b"/>
            <a:pathLst>
              <a:path w="880110" h="591820">
                <a:moveTo>
                  <a:pt x="876033" y="0"/>
                </a:moveTo>
                <a:lnTo>
                  <a:pt x="24460" y="80517"/>
                </a:lnTo>
                <a:lnTo>
                  <a:pt x="25412" y="110177"/>
                </a:lnTo>
                <a:lnTo>
                  <a:pt x="25476" y="120256"/>
                </a:lnTo>
                <a:lnTo>
                  <a:pt x="24425" y="168310"/>
                </a:lnTo>
                <a:lnTo>
                  <a:pt x="21303" y="215842"/>
                </a:lnTo>
                <a:lnTo>
                  <a:pt x="16160" y="262820"/>
                </a:lnTo>
                <a:lnTo>
                  <a:pt x="9043" y="309209"/>
                </a:lnTo>
                <a:lnTo>
                  <a:pt x="0" y="354977"/>
                </a:lnTo>
                <a:lnTo>
                  <a:pt x="822375" y="591388"/>
                </a:lnTo>
                <a:lnTo>
                  <a:pt x="834181" y="540856"/>
                </a:lnTo>
                <a:lnTo>
                  <a:pt x="844681" y="489818"/>
                </a:lnTo>
                <a:lnTo>
                  <a:pt x="853855" y="438297"/>
                </a:lnTo>
                <a:lnTo>
                  <a:pt x="861679" y="386313"/>
                </a:lnTo>
                <a:lnTo>
                  <a:pt x="868130" y="333891"/>
                </a:lnTo>
                <a:lnTo>
                  <a:pt x="873188" y="281051"/>
                </a:lnTo>
                <a:lnTo>
                  <a:pt x="876828" y="227818"/>
                </a:lnTo>
                <a:lnTo>
                  <a:pt x="879028" y="174212"/>
                </a:lnTo>
                <a:lnTo>
                  <a:pt x="879767" y="120256"/>
                </a:lnTo>
                <a:lnTo>
                  <a:pt x="879517" y="90002"/>
                </a:lnTo>
                <a:lnTo>
                  <a:pt x="878790" y="59875"/>
                </a:lnTo>
                <a:lnTo>
                  <a:pt x="877618" y="29875"/>
                </a:lnTo>
                <a:lnTo>
                  <a:pt x="87603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26048"/>
            <a:ext cx="660400" cy="601980"/>
          </a:xfrm>
          <a:custGeom>
            <a:avLst/>
            <a:gdLst/>
            <a:ahLst/>
            <a:cxnLst/>
            <a:rect l="l" t="t" r="r" b="b"/>
            <a:pathLst>
              <a:path w="660400" h="601979">
                <a:moveTo>
                  <a:pt x="446806" y="0"/>
                </a:moveTo>
                <a:lnTo>
                  <a:pt x="0" y="339722"/>
                </a:lnTo>
                <a:lnTo>
                  <a:pt x="0" y="601957"/>
                </a:lnTo>
                <a:lnTo>
                  <a:pt x="407185" y="601957"/>
                </a:lnTo>
                <a:lnTo>
                  <a:pt x="660140" y="192608"/>
                </a:lnTo>
                <a:lnTo>
                  <a:pt x="621161" y="164419"/>
                </a:lnTo>
                <a:lnTo>
                  <a:pt x="583456" y="134589"/>
                </a:lnTo>
                <a:lnTo>
                  <a:pt x="547096" y="103176"/>
                </a:lnTo>
                <a:lnTo>
                  <a:pt x="512153" y="70235"/>
                </a:lnTo>
                <a:lnTo>
                  <a:pt x="478699" y="35824"/>
                </a:lnTo>
                <a:lnTo>
                  <a:pt x="446806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23104"/>
            <a:ext cx="277495" cy="412750"/>
          </a:xfrm>
          <a:custGeom>
            <a:avLst/>
            <a:gdLst/>
            <a:ahLst/>
            <a:cxnLst/>
            <a:rect l="l" t="t" r="r" b="b"/>
            <a:pathLst>
              <a:path w="277495" h="412750">
                <a:moveTo>
                  <a:pt x="0" y="0"/>
                </a:moveTo>
                <a:lnTo>
                  <a:pt x="0" y="394956"/>
                </a:lnTo>
                <a:lnTo>
                  <a:pt x="196292" y="412636"/>
                </a:lnTo>
                <a:lnTo>
                  <a:pt x="204848" y="364801"/>
                </a:lnTo>
                <a:lnTo>
                  <a:pt x="215517" y="317779"/>
                </a:lnTo>
                <a:lnTo>
                  <a:pt x="228205" y="271586"/>
                </a:lnTo>
                <a:lnTo>
                  <a:pt x="242819" y="226243"/>
                </a:lnTo>
                <a:lnTo>
                  <a:pt x="259264" y="181767"/>
                </a:lnTo>
                <a:lnTo>
                  <a:pt x="277445" y="138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7030" y="4971919"/>
            <a:ext cx="482600" cy="356235"/>
          </a:xfrm>
          <a:custGeom>
            <a:avLst/>
            <a:gdLst/>
            <a:ahLst/>
            <a:cxnLst/>
            <a:rect l="l" t="t" r="r" b="b"/>
            <a:pathLst>
              <a:path w="482600" h="356235">
                <a:moveTo>
                  <a:pt x="262178" y="0"/>
                </a:moveTo>
                <a:lnTo>
                  <a:pt x="220890" y="22119"/>
                </a:lnTo>
                <a:lnTo>
                  <a:pt x="178577" y="42579"/>
                </a:lnTo>
                <a:lnTo>
                  <a:pt x="135285" y="61304"/>
                </a:lnTo>
                <a:lnTo>
                  <a:pt x="91060" y="78218"/>
                </a:lnTo>
                <a:lnTo>
                  <a:pt x="45950" y="93246"/>
                </a:lnTo>
                <a:lnTo>
                  <a:pt x="0" y="106311"/>
                </a:lnTo>
                <a:lnTo>
                  <a:pt x="47115" y="356086"/>
                </a:lnTo>
                <a:lnTo>
                  <a:pt x="482007" y="356086"/>
                </a:lnTo>
                <a:lnTo>
                  <a:pt x="262178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3508" y="4363913"/>
            <a:ext cx="941705" cy="761365"/>
          </a:xfrm>
          <a:custGeom>
            <a:avLst/>
            <a:gdLst/>
            <a:ahLst/>
            <a:cxnLst/>
            <a:rect l="l" t="t" r="r" b="b"/>
            <a:pathLst>
              <a:path w="941705" h="761364">
                <a:moveTo>
                  <a:pt x="119583" y="0"/>
                </a:moveTo>
                <a:lnTo>
                  <a:pt x="100432" y="51962"/>
                </a:lnTo>
                <a:lnTo>
                  <a:pt x="78863" y="102635"/>
                </a:lnTo>
                <a:lnTo>
                  <a:pt x="54911" y="151954"/>
                </a:lnTo>
                <a:lnTo>
                  <a:pt x="28611" y="199857"/>
                </a:lnTo>
                <a:lnTo>
                  <a:pt x="0" y="246278"/>
                </a:lnTo>
                <a:lnTo>
                  <a:pt x="682752" y="760882"/>
                </a:lnTo>
                <a:lnTo>
                  <a:pt x="710041" y="720769"/>
                </a:lnTo>
                <a:lnTo>
                  <a:pt x="736336" y="679927"/>
                </a:lnTo>
                <a:lnTo>
                  <a:pt x="761621" y="638377"/>
                </a:lnTo>
                <a:lnTo>
                  <a:pt x="785883" y="596140"/>
                </a:lnTo>
                <a:lnTo>
                  <a:pt x="809104" y="553238"/>
                </a:lnTo>
                <a:lnTo>
                  <a:pt x="831270" y="509692"/>
                </a:lnTo>
                <a:lnTo>
                  <a:pt x="852366" y="465523"/>
                </a:lnTo>
                <a:lnTo>
                  <a:pt x="872377" y="420752"/>
                </a:lnTo>
                <a:lnTo>
                  <a:pt x="891286" y="375402"/>
                </a:lnTo>
                <a:lnTo>
                  <a:pt x="909080" y="329492"/>
                </a:lnTo>
                <a:lnTo>
                  <a:pt x="925743" y="283044"/>
                </a:lnTo>
                <a:lnTo>
                  <a:pt x="941260" y="236080"/>
                </a:lnTo>
                <a:lnTo>
                  <a:pt x="11958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6805" y="5102791"/>
            <a:ext cx="372110" cy="225425"/>
          </a:xfrm>
          <a:custGeom>
            <a:avLst/>
            <a:gdLst/>
            <a:ahLst/>
            <a:cxnLst/>
            <a:rect l="l" t="t" r="r" b="b"/>
            <a:pathLst>
              <a:path w="372109" h="225425">
                <a:moveTo>
                  <a:pt x="41588" y="4419"/>
                </a:moveTo>
                <a:lnTo>
                  <a:pt x="0" y="225214"/>
                </a:lnTo>
                <a:lnTo>
                  <a:pt x="371693" y="225214"/>
                </a:lnTo>
                <a:lnTo>
                  <a:pt x="331520" y="11887"/>
                </a:lnTo>
                <a:lnTo>
                  <a:pt x="169973" y="11887"/>
                </a:lnTo>
                <a:lnTo>
                  <a:pt x="137442" y="11340"/>
                </a:lnTo>
                <a:lnTo>
                  <a:pt x="105128" y="9805"/>
                </a:lnTo>
                <a:lnTo>
                  <a:pt x="73141" y="7445"/>
                </a:lnTo>
                <a:lnTo>
                  <a:pt x="41588" y="4419"/>
                </a:lnTo>
                <a:close/>
              </a:path>
              <a:path w="372109" h="225425">
                <a:moveTo>
                  <a:pt x="329282" y="0"/>
                </a:moveTo>
                <a:lnTo>
                  <a:pt x="290257" y="5007"/>
                </a:lnTo>
                <a:lnTo>
                  <a:pt x="250651" y="8743"/>
                </a:lnTo>
                <a:lnTo>
                  <a:pt x="210533" y="11079"/>
                </a:lnTo>
                <a:lnTo>
                  <a:pt x="169973" y="11887"/>
                </a:lnTo>
                <a:lnTo>
                  <a:pt x="331520" y="11887"/>
                </a:lnTo>
                <a:lnTo>
                  <a:pt x="329282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7461" y="2052786"/>
            <a:ext cx="580390" cy="908050"/>
          </a:xfrm>
          <a:custGeom>
            <a:avLst/>
            <a:gdLst/>
            <a:ahLst/>
            <a:cxnLst/>
            <a:rect l="l" t="t" r="r" b="b"/>
            <a:pathLst>
              <a:path w="580389" h="908050">
                <a:moveTo>
                  <a:pt x="0" y="0"/>
                </a:moveTo>
                <a:lnTo>
                  <a:pt x="0" y="854976"/>
                </a:lnTo>
                <a:lnTo>
                  <a:pt x="47119" y="859016"/>
                </a:lnTo>
                <a:lnTo>
                  <a:pt x="93679" y="865001"/>
                </a:lnTo>
                <a:lnTo>
                  <a:pt x="139636" y="872893"/>
                </a:lnTo>
                <a:lnTo>
                  <a:pt x="184945" y="882654"/>
                </a:lnTo>
                <a:lnTo>
                  <a:pt x="229563" y="894246"/>
                </a:lnTo>
                <a:lnTo>
                  <a:pt x="273443" y="907630"/>
                </a:lnTo>
                <a:lnTo>
                  <a:pt x="580161" y="109715"/>
                </a:lnTo>
                <a:lnTo>
                  <a:pt x="534236" y="94128"/>
                </a:lnTo>
                <a:lnTo>
                  <a:pt x="487827" y="79649"/>
                </a:lnTo>
                <a:lnTo>
                  <a:pt x="440947" y="66299"/>
                </a:lnTo>
                <a:lnTo>
                  <a:pt x="393610" y="54095"/>
                </a:lnTo>
                <a:lnTo>
                  <a:pt x="345828" y="43056"/>
                </a:lnTo>
                <a:lnTo>
                  <a:pt x="297614" y="33202"/>
                </a:lnTo>
                <a:lnTo>
                  <a:pt x="248982" y="24551"/>
                </a:lnTo>
                <a:lnTo>
                  <a:pt x="199945" y="17121"/>
                </a:lnTo>
                <a:lnTo>
                  <a:pt x="150514" y="10933"/>
                </a:lnTo>
                <a:lnTo>
                  <a:pt x="100705" y="6004"/>
                </a:lnTo>
                <a:lnTo>
                  <a:pt x="50529" y="23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305" y="4983355"/>
            <a:ext cx="484505" cy="344805"/>
          </a:xfrm>
          <a:custGeom>
            <a:avLst/>
            <a:gdLst/>
            <a:ahLst/>
            <a:cxnLst/>
            <a:rect l="l" t="t" r="r" b="b"/>
            <a:pathLst>
              <a:path w="484505" h="344804">
                <a:moveTo>
                  <a:pt x="213139" y="0"/>
                </a:moveTo>
                <a:lnTo>
                  <a:pt x="0" y="344650"/>
                </a:lnTo>
                <a:lnTo>
                  <a:pt x="438563" y="344650"/>
                </a:lnTo>
                <a:lnTo>
                  <a:pt x="484195" y="102590"/>
                </a:lnTo>
                <a:lnTo>
                  <a:pt x="436731" y="90365"/>
                </a:lnTo>
                <a:lnTo>
                  <a:pt x="390141" y="76142"/>
                </a:lnTo>
                <a:lnTo>
                  <a:pt x="344457" y="59958"/>
                </a:lnTo>
                <a:lnTo>
                  <a:pt x="299708" y="41848"/>
                </a:lnTo>
                <a:lnTo>
                  <a:pt x="255926" y="21850"/>
                </a:lnTo>
                <a:lnTo>
                  <a:pt x="213139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5775" y="2052005"/>
            <a:ext cx="588010" cy="904875"/>
          </a:xfrm>
          <a:custGeom>
            <a:avLst/>
            <a:gdLst/>
            <a:ahLst/>
            <a:cxnLst/>
            <a:rect l="l" t="t" r="r" b="b"/>
            <a:pathLst>
              <a:path w="588010" h="904875">
                <a:moveTo>
                  <a:pt x="587971" y="0"/>
                </a:moveTo>
                <a:lnTo>
                  <a:pt x="536757" y="2021"/>
                </a:lnTo>
                <a:lnTo>
                  <a:pt x="485899" y="5354"/>
                </a:lnTo>
                <a:lnTo>
                  <a:pt x="435411" y="9983"/>
                </a:lnTo>
                <a:lnTo>
                  <a:pt x="385307" y="15889"/>
                </a:lnTo>
                <a:lnTo>
                  <a:pt x="335602" y="23055"/>
                </a:lnTo>
                <a:lnTo>
                  <a:pt x="286308" y="31462"/>
                </a:lnTo>
                <a:lnTo>
                  <a:pt x="237442" y="41094"/>
                </a:lnTo>
                <a:lnTo>
                  <a:pt x="189015" y="51932"/>
                </a:lnTo>
                <a:lnTo>
                  <a:pt x="141044" y="63959"/>
                </a:lnTo>
                <a:lnTo>
                  <a:pt x="93542" y="77158"/>
                </a:lnTo>
                <a:lnTo>
                  <a:pt x="46522" y="91509"/>
                </a:lnTo>
                <a:lnTo>
                  <a:pt x="0" y="106997"/>
                </a:lnTo>
                <a:lnTo>
                  <a:pt x="309105" y="904570"/>
                </a:lnTo>
                <a:lnTo>
                  <a:pt x="353817" y="891533"/>
                </a:lnTo>
                <a:lnTo>
                  <a:pt x="399282" y="880316"/>
                </a:lnTo>
                <a:lnTo>
                  <a:pt x="445466" y="870986"/>
                </a:lnTo>
                <a:lnTo>
                  <a:pt x="492333" y="863609"/>
                </a:lnTo>
                <a:lnTo>
                  <a:pt x="539846" y="858250"/>
                </a:lnTo>
                <a:lnTo>
                  <a:pt x="587971" y="854976"/>
                </a:lnTo>
                <a:lnTo>
                  <a:pt x="587971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366562"/>
            <a:ext cx="372110" cy="544195"/>
          </a:xfrm>
          <a:custGeom>
            <a:avLst/>
            <a:gdLst/>
            <a:ahLst/>
            <a:cxnLst/>
            <a:rect l="l" t="t" r="r" b="b"/>
            <a:pathLst>
              <a:path w="372110" h="544195">
                <a:moveTo>
                  <a:pt x="241660" y="0"/>
                </a:moveTo>
                <a:lnTo>
                  <a:pt x="0" y="69303"/>
                </a:lnTo>
                <a:lnTo>
                  <a:pt x="0" y="543880"/>
                </a:lnTo>
                <a:lnTo>
                  <a:pt x="371772" y="261213"/>
                </a:lnTo>
                <a:lnTo>
                  <a:pt x="345462" y="220636"/>
                </a:lnTo>
                <a:lnTo>
                  <a:pt x="320908" y="178776"/>
                </a:lnTo>
                <a:lnTo>
                  <a:pt x="298182" y="135707"/>
                </a:lnTo>
                <a:lnTo>
                  <a:pt x="277351" y="91504"/>
                </a:lnTo>
                <a:lnTo>
                  <a:pt x="258488" y="46244"/>
                </a:lnTo>
                <a:lnTo>
                  <a:pt x="241660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45" y="2203391"/>
            <a:ext cx="813435" cy="940435"/>
          </a:xfrm>
          <a:custGeom>
            <a:avLst/>
            <a:gdLst/>
            <a:ahLst/>
            <a:cxnLst/>
            <a:rect l="l" t="t" r="r" b="b"/>
            <a:pathLst>
              <a:path w="813435" h="940435">
                <a:moveTo>
                  <a:pt x="504063" y="0"/>
                </a:moveTo>
                <a:lnTo>
                  <a:pt x="458275" y="19848"/>
                </a:lnTo>
                <a:lnTo>
                  <a:pt x="413136" y="40826"/>
                </a:lnTo>
                <a:lnTo>
                  <a:pt x="368656" y="62914"/>
                </a:lnTo>
                <a:lnTo>
                  <a:pt x="324849" y="86095"/>
                </a:lnTo>
                <a:lnTo>
                  <a:pt x="281725" y="110352"/>
                </a:lnTo>
                <a:lnTo>
                  <a:pt x="239296" y="135667"/>
                </a:lnTo>
                <a:lnTo>
                  <a:pt x="197575" y="162023"/>
                </a:lnTo>
                <a:lnTo>
                  <a:pt x="156574" y="189401"/>
                </a:lnTo>
                <a:lnTo>
                  <a:pt x="116303" y="217784"/>
                </a:lnTo>
                <a:lnTo>
                  <a:pt x="76776" y="247154"/>
                </a:lnTo>
                <a:lnTo>
                  <a:pt x="38004" y="277495"/>
                </a:lnTo>
                <a:lnTo>
                  <a:pt x="0" y="308787"/>
                </a:lnTo>
                <a:lnTo>
                  <a:pt x="576084" y="940244"/>
                </a:lnTo>
                <a:lnTo>
                  <a:pt x="620174" y="907076"/>
                </a:lnTo>
                <a:lnTo>
                  <a:pt x="665976" y="876091"/>
                </a:lnTo>
                <a:lnTo>
                  <a:pt x="713409" y="847355"/>
                </a:lnTo>
                <a:lnTo>
                  <a:pt x="762390" y="820935"/>
                </a:lnTo>
                <a:lnTo>
                  <a:pt x="812838" y="796899"/>
                </a:lnTo>
                <a:lnTo>
                  <a:pt x="504063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60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163141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68906"/>
              </p:ext>
            </p:extLst>
          </p:nvPr>
        </p:nvGraphicFramePr>
        <p:xfrm>
          <a:off x="540000" y="1631413"/>
          <a:ext cx="6479537" cy="1475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38150" marR="124460" indent="-3067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MEDIO RURAL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POLÍTICA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Vida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Silvestre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3.944.407,25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32105" marR="240029" indent="-850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Cooperación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495.029,64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94995" marR="112395" indent="-4756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COMISION REGIONAL DEL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TIERRAS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Banco de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Tierras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100.004,00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4.539.440,89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27300" y="1010037"/>
            <a:ext cx="779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5.2. ODS 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08849" y="713511"/>
            <a:ext cx="829944" cy="828040"/>
            <a:chOff x="1408849" y="713511"/>
            <a:chExt cx="829944" cy="828040"/>
          </a:xfrm>
        </p:grpSpPr>
        <p:sp>
          <p:nvSpPr>
            <p:cNvPr id="10" name="object 10"/>
            <p:cNvSpPr/>
            <p:nvPr/>
          </p:nvSpPr>
          <p:spPr>
            <a:xfrm>
              <a:off x="1408849" y="713511"/>
              <a:ext cx="829944" cy="828040"/>
            </a:xfrm>
            <a:custGeom>
              <a:avLst/>
              <a:gdLst/>
              <a:ahLst/>
              <a:cxnLst/>
              <a:rect l="l" t="t" r="r" b="b"/>
              <a:pathLst>
                <a:path w="829944" h="828040">
                  <a:moveTo>
                    <a:pt x="829868" y="0"/>
                  </a:moveTo>
                  <a:lnTo>
                    <a:pt x="0" y="0"/>
                  </a:lnTo>
                  <a:lnTo>
                    <a:pt x="0" y="828001"/>
                  </a:lnTo>
                  <a:lnTo>
                    <a:pt x="829868" y="828001"/>
                  </a:lnTo>
                  <a:lnTo>
                    <a:pt x="829868" y="0"/>
                  </a:lnTo>
                  <a:close/>
                </a:path>
              </a:pathLst>
            </a:custGeom>
            <a:solidFill>
              <a:srgbClr val="D6A1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775" y="781880"/>
              <a:ext cx="84975" cy="16018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87182" y="783742"/>
              <a:ext cx="449580" cy="652145"/>
            </a:xfrm>
            <a:custGeom>
              <a:avLst/>
              <a:gdLst/>
              <a:ahLst/>
              <a:cxnLst/>
              <a:rect l="l" t="t" r="r" b="b"/>
              <a:pathLst>
                <a:path w="449580" h="652144">
                  <a:moveTo>
                    <a:pt x="72580" y="112826"/>
                  </a:moveTo>
                  <a:lnTo>
                    <a:pt x="59258" y="98132"/>
                  </a:lnTo>
                  <a:lnTo>
                    <a:pt x="53619" y="98132"/>
                  </a:lnTo>
                  <a:lnTo>
                    <a:pt x="39027" y="116001"/>
                  </a:lnTo>
                  <a:lnTo>
                    <a:pt x="39027" y="142189"/>
                  </a:lnTo>
                  <a:lnTo>
                    <a:pt x="53644" y="160020"/>
                  </a:lnTo>
                  <a:lnTo>
                    <a:pt x="56248" y="160020"/>
                  </a:lnTo>
                  <a:lnTo>
                    <a:pt x="58750" y="160020"/>
                  </a:lnTo>
                  <a:lnTo>
                    <a:pt x="72580" y="143827"/>
                  </a:lnTo>
                  <a:lnTo>
                    <a:pt x="72580" y="136601"/>
                  </a:lnTo>
                  <a:lnTo>
                    <a:pt x="61976" y="136601"/>
                  </a:lnTo>
                  <a:lnTo>
                    <a:pt x="61976" y="142011"/>
                  </a:lnTo>
                  <a:lnTo>
                    <a:pt x="61760" y="147142"/>
                  </a:lnTo>
                  <a:lnTo>
                    <a:pt x="61353" y="148678"/>
                  </a:lnTo>
                  <a:lnTo>
                    <a:pt x="60236" y="150609"/>
                  </a:lnTo>
                  <a:lnTo>
                    <a:pt x="58940" y="151396"/>
                  </a:lnTo>
                  <a:lnTo>
                    <a:pt x="57061" y="151853"/>
                  </a:lnTo>
                  <a:lnTo>
                    <a:pt x="54000" y="151853"/>
                  </a:lnTo>
                  <a:lnTo>
                    <a:pt x="52412" y="151091"/>
                  </a:lnTo>
                  <a:lnTo>
                    <a:pt x="50634" y="148082"/>
                  </a:lnTo>
                  <a:lnTo>
                    <a:pt x="50190" y="145554"/>
                  </a:lnTo>
                  <a:lnTo>
                    <a:pt x="50190" y="116395"/>
                  </a:lnTo>
                  <a:lnTo>
                    <a:pt x="55359" y="106260"/>
                  </a:lnTo>
                  <a:lnTo>
                    <a:pt x="59321" y="106413"/>
                  </a:lnTo>
                  <a:lnTo>
                    <a:pt x="60871" y="107505"/>
                  </a:lnTo>
                  <a:lnTo>
                    <a:pt x="61810" y="110591"/>
                  </a:lnTo>
                  <a:lnTo>
                    <a:pt x="61976" y="112623"/>
                  </a:lnTo>
                  <a:lnTo>
                    <a:pt x="61976" y="120777"/>
                  </a:lnTo>
                  <a:lnTo>
                    <a:pt x="72580" y="120777"/>
                  </a:lnTo>
                  <a:lnTo>
                    <a:pt x="72580" y="112826"/>
                  </a:lnTo>
                  <a:close/>
                </a:path>
                <a:path w="449580" h="652144">
                  <a:moveTo>
                    <a:pt x="74434" y="0"/>
                  </a:moveTo>
                  <a:lnTo>
                    <a:pt x="63423" y="0"/>
                  </a:lnTo>
                  <a:lnTo>
                    <a:pt x="63423" y="25273"/>
                  </a:lnTo>
                  <a:lnTo>
                    <a:pt x="51130" y="25273"/>
                  </a:lnTo>
                  <a:lnTo>
                    <a:pt x="51130" y="0"/>
                  </a:lnTo>
                  <a:lnTo>
                    <a:pt x="40119" y="0"/>
                  </a:lnTo>
                  <a:lnTo>
                    <a:pt x="40119" y="60464"/>
                  </a:lnTo>
                  <a:lnTo>
                    <a:pt x="51130" y="60464"/>
                  </a:lnTo>
                  <a:lnTo>
                    <a:pt x="51130" y="33108"/>
                  </a:lnTo>
                  <a:lnTo>
                    <a:pt x="63423" y="33108"/>
                  </a:lnTo>
                  <a:lnTo>
                    <a:pt x="63423" y="60464"/>
                  </a:lnTo>
                  <a:lnTo>
                    <a:pt x="74434" y="60464"/>
                  </a:lnTo>
                  <a:lnTo>
                    <a:pt x="74434" y="0"/>
                  </a:lnTo>
                  <a:close/>
                </a:path>
                <a:path w="449580" h="652144">
                  <a:moveTo>
                    <a:pt x="105321" y="151676"/>
                  </a:moveTo>
                  <a:lnTo>
                    <a:pt x="90843" y="151676"/>
                  </a:lnTo>
                  <a:lnTo>
                    <a:pt x="90843" y="131724"/>
                  </a:lnTo>
                  <a:lnTo>
                    <a:pt x="102146" y="131724"/>
                  </a:lnTo>
                  <a:lnTo>
                    <a:pt x="102146" y="123952"/>
                  </a:lnTo>
                  <a:lnTo>
                    <a:pt x="90843" y="123952"/>
                  </a:lnTo>
                  <a:lnTo>
                    <a:pt x="90843" y="106603"/>
                  </a:lnTo>
                  <a:lnTo>
                    <a:pt x="105143" y="106603"/>
                  </a:lnTo>
                  <a:lnTo>
                    <a:pt x="105143" y="98831"/>
                  </a:lnTo>
                  <a:lnTo>
                    <a:pt x="79832" y="98831"/>
                  </a:lnTo>
                  <a:lnTo>
                    <a:pt x="79832" y="159296"/>
                  </a:lnTo>
                  <a:lnTo>
                    <a:pt x="105321" y="159296"/>
                  </a:lnTo>
                  <a:lnTo>
                    <a:pt x="105321" y="151676"/>
                  </a:lnTo>
                  <a:close/>
                </a:path>
                <a:path w="449580" h="652144">
                  <a:moveTo>
                    <a:pt x="116116" y="60464"/>
                  </a:moveTo>
                  <a:lnTo>
                    <a:pt x="113271" y="46431"/>
                  </a:lnTo>
                  <a:lnTo>
                    <a:pt x="111823" y="39243"/>
                  </a:lnTo>
                  <a:lnTo>
                    <a:pt x="106794" y="14401"/>
                  </a:lnTo>
                  <a:lnTo>
                    <a:pt x="103873" y="0"/>
                  </a:lnTo>
                  <a:lnTo>
                    <a:pt x="102235" y="0"/>
                  </a:lnTo>
                  <a:lnTo>
                    <a:pt x="102235" y="39243"/>
                  </a:lnTo>
                  <a:lnTo>
                    <a:pt x="94132" y="39243"/>
                  </a:lnTo>
                  <a:lnTo>
                    <a:pt x="98183" y="14401"/>
                  </a:lnTo>
                  <a:lnTo>
                    <a:pt x="102235" y="39243"/>
                  </a:lnTo>
                  <a:lnTo>
                    <a:pt x="102235" y="0"/>
                  </a:lnTo>
                  <a:lnTo>
                    <a:pt x="92379" y="0"/>
                  </a:lnTo>
                  <a:lnTo>
                    <a:pt x="80086" y="60464"/>
                  </a:lnTo>
                  <a:lnTo>
                    <a:pt x="90487" y="60464"/>
                  </a:lnTo>
                  <a:lnTo>
                    <a:pt x="92964" y="46431"/>
                  </a:lnTo>
                  <a:lnTo>
                    <a:pt x="103428" y="46431"/>
                  </a:lnTo>
                  <a:lnTo>
                    <a:pt x="105879" y="60464"/>
                  </a:lnTo>
                  <a:lnTo>
                    <a:pt x="116116" y="60464"/>
                  </a:lnTo>
                  <a:close/>
                </a:path>
                <a:path w="449580" h="652144">
                  <a:moveTo>
                    <a:pt x="145478" y="159296"/>
                  </a:moveTo>
                  <a:lnTo>
                    <a:pt x="137693" y="131699"/>
                  </a:lnTo>
                  <a:lnTo>
                    <a:pt x="137083" y="129514"/>
                  </a:lnTo>
                  <a:lnTo>
                    <a:pt x="139687" y="128409"/>
                  </a:lnTo>
                  <a:lnTo>
                    <a:pt x="141554" y="126657"/>
                  </a:lnTo>
                  <a:lnTo>
                    <a:pt x="142494" y="124650"/>
                  </a:lnTo>
                  <a:lnTo>
                    <a:pt x="143814" y="121843"/>
                  </a:lnTo>
                  <a:lnTo>
                    <a:pt x="144373" y="118821"/>
                  </a:lnTo>
                  <a:lnTo>
                    <a:pt x="144386" y="111912"/>
                  </a:lnTo>
                  <a:lnTo>
                    <a:pt x="143967" y="109334"/>
                  </a:lnTo>
                  <a:lnTo>
                    <a:pt x="142798" y="106413"/>
                  </a:lnTo>
                  <a:lnTo>
                    <a:pt x="142290" y="105143"/>
                  </a:lnTo>
                  <a:lnTo>
                    <a:pt x="141020" y="103466"/>
                  </a:lnTo>
                  <a:lnTo>
                    <a:pt x="137642" y="101015"/>
                  </a:lnTo>
                  <a:lnTo>
                    <a:pt x="135648" y="100139"/>
                  </a:lnTo>
                  <a:lnTo>
                    <a:pt x="133985" y="99758"/>
                  </a:lnTo>
                  <a:lnTo>
                    <a:pt x="133985" y="118821"/>
                  </a:lnTo>
                  <a:lnTo>
                    <a:pt x="133299" y="121183"/>
                  </a:lnTo>
                  <a:lnTo>
                    <a:pt x="130543" y="123952"/>
                  </a:lnTo>
                  <a:lnTo>
                    <a:pt x="128231" y="124650"/>
                  </a:lnTo>
                  <a:lnTo>
                    <a:pt x="122313" y="124650"/>
                  </a:lnTo>
                  <a:lnTo>
                    <a:pt x="122313" y="106413"/>
                  </a:lnTo>
                  <a:lnTo>
                    <a:pt x="128816" y="106413"/>
                  </a:lnTo>
                  <a:lnTo>
                    <a:pt x="131000" y="107111"/>
                  </a:lnTo>
                  <a:lnTo>
                    <a:pt x="133388" y="109918"/>
                  </a:lnTo>
                  <a:lnTo>
                    <a:pt x="133908" y="111912"/>
                  </a:lnTo>
                  <a:lnTo>
                    <a:pt x="133985" y="118821"/>
                  </a:lnTo>
                  <a:lnTo>
                    <a:pt x="133985" y="99758"/>
                  </a:lnTo>
                  <a:lnTo>
                    <a:pt x="133375" y="99606"/>
                  </a:lnTo>
                  <a:lnTo>
                    <a:pt x="131089" y="99098"/>
                  </a:lnTo>
                  <a:lnTo>
                    <a:pt x="128346" y="98831"/>
                  </a:lnTo>
                  <a:lnTo>
                    <a:pt x="111302" y="98831"/>
                  </a:lnTo>
                  <a:lnTo>
                    <a:pt x="111302" y="159296"/>
                  </a:lnTo>
                  <a:lnTo>
                    <a:pt x="122313" y="159296"/>
                  </a:lnTo>
                  <a:lnTo>
                    <a:pt x="122313" y="131699"/>
                  </a:lnTo>
                  <a:lnTo>
                    <a:pt x="127203" y="131699"/>
                  </a:lnTo>
                  <a:lnTo>
                    <a:pt x="134429" y="159296"/>
                  </a:lnTo>
                  <a:lnTo>
                    <a:pt x="145478" y="159296"/>
                  </a:lnTo>
                  <a:close/>
                </a:path>
                <a:path w="449580" h="652144">
                  <a:moveTo>
                    <a:pt x="163715" y="60464"/>
                  </a:moveTo>
                  <a:lnTo>
                    <a:pt x="162699" y="0"/>
                  </a:lnTo>
                  <a:lnTo>
                    <a:pt x="151638" y="0"/>
                  </a:lnTo>
                  <a:lnTo>
                    <a:pt x="142633" y="42494"/>
                  </a:lnTo>
                  <a:lnTo>
                    <a:pt x="133883" y="0"/>
                  </a:lnTo>
                  <a:lnTo>
                    <a:pt x="122580" y="0"/>
                  </a:lnTo>
                  <a:lnTo>
                    <a:pt x="121589" y="60464"/>
                  </a:lnTo>
                  <a:lnTo>
                    <a:pt x="130022" y="60464"/>
                  </a:lnTo>
                  <a:lnTo>
                    <a:pt x="130670" y="18669"/>
                  </a:lnTo>
                  <a:lnTo>
                    <a:pt x="139496" y="60464"/>
                  </a:lnTo>
                  <a:lnTo>
                    <a:pt x="145948" y="60464"/>
                  </a:lnTo>
                  <a:lnTo>
                    <a:pt x="154673" y="18821"/>
                  </a:lnTo>
                  <a:lnTo>
                    <a:pt x="155397" y="60464"/>
                  </a:lnTo>
                  <a:lnTo>
                    <a:pt x="163715" y="60464"/>
                  </a:lnTo>
                  <a:close/>
                </a:path>
                <a:path w="449580" h="652144">
                  <a:moveTo>
                    <a:pt x="186245" y="111353"/>
                  </a:moveTo>
                  <a:lnTo>
                    <a:pt x="184899" y="106476"/>
                  </a:lnTo>
                  <a:lnTo>
                    <a:pt x="184721" y="106273"/>
                  </a:lnTo>
                  <a:lnTo>
                    <a:pt x="179476" y="99809"/>
                  </a:lnTo>
                  <a:lnTo>
                    <a:pt x="175006" y="98145"/>
                  </a:lnTo>
                  <a:lnTo>
                    <a:pt x="175006" y="144830"/>
                  </a:lnTo>
                  <a:lnTo>
                    <a:pt x="174802" y="146634"/>
                  </a:lnTo>
                  <a:lnTo>
                    <a:pt x="169875" y="151866"/>
                  </a:lnTo>
                  <a:lnTo>
                    <a:pt x="167741" y="151866"/>
                  </a:lnTo>
                  <a:lnTo>
                    <a:pt x="162623" y="144830"/>
                  </a:lnTo>
                  <a:lnTo>
                    <a:pt x="162648" y="112572"/>
                  </a:lnTo>
                  <a:lnTo>
                    <a:pt x="167500" y="106273"/>
                  </a:lnTo>
                  <a:lnTo>
                    <a:pt x="170129" y="106273"/>
                  </a:lnTo>
                  <a:lnTo>
                    <a:pt x="175006" y="144830"/>
                  </a:lnTo>
                  <a:lnTo>
                    <a:pt x="175006" y="98145"/>
                  </a:lnTo>
                  <a:lnTo>
                    <a:pt x="165620" y="98145"/>
                  </a:lnTo>
                  <a:lnTo>
                    <a:pt x="162915" y="98577"/>
                  </a:lnTo>
                  <a:lnTo>
                    <a:pt x="160642" y="99428"/>
                  </a:lnTo>
                  <a:lnTo>
                    <a:pt x="158381" y="100304"/>
                  </a:lnTo>
                  <a:lnTo>
                    <a:pt x="156578" y="101587"/>
                  </a:lnTo>
                  <a:lnTo>
                    <a:pt x="155232" y="103327"/>
                  </a:lnTo>
                  <a:lnTo>
                    <a:pt x="153873" y="105041"/>
                  </a:lnTo>
                  <a:lnTo>
                    <a:pt x="152895" y="107099"/>
                  </a:lnTo>
                  <a:lnTo>
                    <a:pt x="151676" y="111810"/>
                  </a:lnTo>
                  <a:lnTo>
                    <a:pt x="151460" y="113792"/>
                  </a:lnTo>
                  <a:lnTo>
                    <a:pt x="151384" y="146634"/>
                  </a:lnTo>
                  <a:lnTo>
                    <a:pt x="152730" y="151587"/>
                  </a:lnTo>
                  <a:lnTo>
                    <a:pt x="158127" y="158343"/>
                  </a:lnTo>
                  <a:lnTo>
                    <a:pt x="162585" y="160032"/>
                  </a:lnTo>
                  <a:lnTo>
                    <a:pt x="171970" y="160032"/>
                  </a:lnTo>
                  <a:lnTo>
                    <a:pt x="184213" y="151866"/>
                  </a:lnTo>
                  <a:lnTo>
                    <a:pt x="184708" y="150850"/>
                  </a:lnTo>
                  <a:lnTo>
                    <a:pt x="185940" y="146062"/>
                  </a:lnTo>
                  <a:lnTo>
                    <a:pt x="186182" y="143852"/>
                  </a:lnTo>
                  <a:lnTo>
                    <a:pt x="186245" y="111353"/>
                  </a:lnTo>
                  <a:close/>
                </a:path>
                <a:path w="449580" h="652144">
                  <a:moveTo>
                    <a:pt x="206565" y="38506"/>
                  </a:moveTo>
                  <a:lnTo>
                    <a:pt x="205676" y="35064"/>
                  </a:lnTo>
                  <a:lnTo>
                    <a:pt x="203758" y="32410"/>
                  </a:lnTo>
                  <a:lnTo>
                    <a:pt x="202158" y="30187"/>
                  </a:lnTo>
                  <a:lnTo>
                    <a:pt x="199478" y="28625"/>
                  </a:lnTo>
                  <a:lnTo>
                    <a:pt x="196062" y="27978"/>
                  </a:lnTo>
                  <a:lnTo>
                    <a:pt x="196062" y="39166"/>
                  </a:lnTo>
                  <a:lnTo>
                    <a:pt x="196062" y="46342"/>
                  </a:lnTo>
                  <a:lnTo>
                    <a:pt x="195427" y="48869"/>
                  </a:lnTo>
                  <a:lnTo>
                    <a:pt x="192887" y="51930"/>
                  </a:lnTo>
                  <a:lnTo>
                    <a:pt x="190614" y="52705"/>
                  </a:lnTo>
                  <a:lnTo>
                    <a:pt x="183286" y="52705"/>
                  </a:lnTo>
                  <a:lnTo>
                    <a:pt x="183286" y="32410"/>
                  </a:lnTo>
                  <a:lnTo>
                    <a:pt x="190119" y="32410"/>
                  </a:lnTo>
                  <a:lnTo>
                    <a:pt x="192493" y="33248"/>
                  </a:lnTo>
                  <a:lnTo>
                    <a:pt x="195338" y="36525"/>
                  </a:lnTo>
                  <a:lnTo>
                    <a:pt x="196062" y="39166"/>
                  </a:lnTo>
                  <a:lnTo>
                    <a:pt x="196062" y="27978"/>
                  </a:lnTo>
                  <a:lnTo>
                    <a:pt x="195910" y="27940"/>
                  </a:lnTo>
                  <a:lnTo>
                    <a:pt x="201815" y="27063"/>
                  </a:lnTo>
                  <a:lnTo>
                    <a:pt x="203530" y="24650"/>
                  </a:lnTo>
                  <a:lnTo>
                    <a:pt x="204787" y="22898"/>
                  </a:lnTo>
                  <a:lnTo>
                    <a:pt x="204812" y="12484"/>
                  </a:lnTo>
                  <a:lnTo>
                    <a:pt x="204431" y="10058"/>
                  </a:lnTo>
                  <a:lnTo>
                    <a:pt x="203479" y="7734"/>
                  </a:lnTo>
                  <a:lnTo>
                    <a:pt x="202768" y="5969"/>
                  </a:lnTo>
                  <a:lnTo>
                    <a:pt x="201561" y="4381"/>
                  </a:lnTo>
                  <a:lnTo>
                    <a:pt x="198323" y="2070"/>
                  </a:lnTo>
                  <a:lnTo>
                    <a:pt x="196481" y="1244"/>
                  </a:lnTo>
                  <a:lnTo>
                    <a:pt x="195211" y="952"/>
                  </a:lnTo>
                  <a:lnTo>
                    <a:pt x="195211" y="13868"/>
                  </a:lnTo>
                  <a:lnTo>
                    <a:pt x="195211" y="18859"/>
                  </a:lnTo>
                  <a:lnTo>
                    <a:pt x="194602" y="21183"/>
                  </a:lnTo>
                  <a:lnTo>
                    <a:pt x="192176" y="23964"/>
                  </a:lnTo>
                  <a:lnTo>
                    <a:pt x="189953" y="24650"/>
                  </a:lnTo>
                  <a:lnTo>
                    <a:pt x="183286" y="24650"/>
                  </a:lnTo>
                  <a:lnTo>
                    <a:pt x="183286" y="7734"/>
                  </a:lnTo>
                  <a:lnTo>
                    <a:pt x="186740" y="7734"/>
                  </a:lnTo>
                  <a:lnTo>
                    <a:pt x="195211" y="13868"/>
                  </a:lnTo>
                  <a:lnTo>
                    <a:pt x="195211" y="952"/>
                  </a:lnTo>
                  <a:lnTo>
                    <a:pt x="192316" y="254"/>
                  </a:lnTo>
                  <a:lnTo>
                    <a:pt x="189877" y="0"/>
                  </a:lnTo>
                  <a:lnTo>
                    <a:pt x="172275" y="0"/>
                  </a:lnTo>
                  <a:lnTo>
                    <a:pt x="172275" y="60464"/>
                  </a:lnTo>
                  <a:lnTo>
                    <a:pt x="195173" y="60464"/>
                  </a:lnTo>
                  <a:lnTo>
                    <a:pt x="199390" y="58978"/>
                  </a:lnTo>
                  <a:lnTo>
                    <a:pt x="205181" y="53022"/>
                  </a:lnTo>
                  <a:lnTo>
                    <a:pt x="205282" y="52705"/>
                  </a:lnTo>
                  <a:lnTo>
                    <a:pt x="206552" y="48869"/>
                  </a:lnTo>
                  <a:lnTo>
                    <a:pt x="206565" y="38506"/>
                  </a:lnTo>
                  <a:close/>
                </a:path>
                <a:path w="449580" h="652144">
                  <a:moveTo>
                    <a:pt x="247548" y="60464"/>
                  </a:moveTo>
                  <a:lnTo>
                    <a:pt x="239763" y="32867"/>
                  </a:lnTo>
                  <a:lnTo>
                    <a:pt x="239153" y="30683"/>
                  </a:lnTo>
                  <a:lnTo>
                    <a:pt x="241757" y="29578"/>
                  </a:lnTo>
                  <a:lnTo>
                    <a:pt x="243624" y="27825"/>
                  </a:lnTo>
                  <a:lnTo>
                    <a:pt x="244563" y="25819"/>
                  </a:lnTo>
                  <a:lnTo>
                    <a:pt x="245884" y="23012"/>
                  </a:lnTo>
                  <a:lnTo>
                    <a:pt x="246430" y="19989"/>
                  </a:lnTo>
                  <a:lnTo>
                    <a:pt x="246456" y="13081"/>
                  </a:lnTo>
                  <a:lnTo>
                    <a:pt x="246037" y="10515"/>
                  </a:lnTo>
                  <a:lnTo>
                    <a:pt x="244856" y="7581"/>
                  </a:lnTo>
                  <a:lnTo>
                    <a:pt x="244360" y="6311"/>
                  </a:lnTo>
                  <a:lnTo>
                    <a:pt x="243090" y="4635"/>
                  </a:lnTo>
                  <a:lnTo>
                    <a:pt x="239712" y="2184"/>
                  </a:lnTo>
                  <a:lnTo>
                    <a:pt x="237731" y="1308"/>
                  </a:lnTo>
                  <a:lnTo>
                    <a:pt x="236054" y="927"/>
                  </a:lnTo>
                  <a:lnTo>
                    <a:pt x="236054" y="19989"/>
                  </a:lnTo>
                  <a:lnTo>
                    <a:pt x="235369" y="22352"/>
                  </a:lnTo>
                  <a:lnTo>
                    <a:pt x="232625" y="25133"/>
                  </a:lnTo>
                  <a:lnTo>
                    <a:pt x="230301" y="25819"/>
                  </a:lnTo>
                  <a:lnTo>
                    <a:pt x="224383" y="25819"/>
                  </a:lnTo>
                  <a:lnTo>
                    <a:pt x="224383" y="7581"/>
                  </a:lnTo>
                  <a:lnTo>
                    <a:pt x="230886" y="7581"/>
                  </a:lnTo>
                  <a:lnTo>
                    <a:pt x="233070" y="8280"/>
                  </a:lnTo>
                  <a:lnTo>
                    <a:pt x="235458" y="11087"/>
                  </a:lnTo>
                  <a:lnTo>
                    <a:pt x="235966" y="13081"/>
                  </a:lnTo>
                  <a:lnTo>
                    <a:pt x="236054" y="19989"/>
                  </a:lnTo>
                  <a:lnTo>
                    <a:pt x="236054" y="927"/>
                  </a:lnTo>
                  <a:lnTo>
                    <a:pt x="233159" y="254"/>
                  </a:lnTo>
                  <a:lnTo>
                    <a:pt x="230416" y="0"/>
                  </a:lnTo>
                  <a:lnTo>
                    <a:pt x="213372" y="0"/>
                  </a:lnTo>
                  <a:lnTo>
                    <a:pt x="213372" y="60464"/>
                  </a:lnTo>
                  <a:lnTo>
                    <a:pt x="224383" y="60464"/>
                  </a:lnTo>
                  <a:lnTo>
                    <a:pt x="224383" y="32867"/>
                  </a:lnTo>
                  <a:lnTo>
                    <a:pt x="229273" y="32867"/>
                  </a:lnTo>
                  <a:lnTo>
                    <a:pt x="236499" y="60464"/>
                  </a:lnTo>
                  <a:lnTo>
                    <a:pt x="247548" y="60464"/>
                  </a:lnTo>
                  <a:close/>
                </a:path>
                <a:path w="449580" h="652144">
                  <a:moveTo>
                    <a:pt x="279920" y="52832"/>
                  </a:moveTo>
                  <a:lnTo>
                    <a:pt x="265442" y="52832"/>
                  </a:lnTo>
                  <a:lnTo>
                    <a:pt x="265442" y="32893"/>
                  </a:lnTo>
                  <a:lnTo>
                    <a:pt x="276745" y="32893"/>
                  </a:lnTo>
                  <a:lnTo>
                    <a:pt x="276745" y="25120"/>
                  </a:lnTo>
                  <a:lnTo>
                    <a:pt x="265442" y="25120"/>
                  </a:lnTo>
                  <a:lnTo>
                    <a:pt x="265442" y="7772"/>
                  </a:lnTo>
                  <a:lnTo>
                    <a:pt x="279742" y="7772"/>
                  </a:lnTo>
                  <a:lnTo>
                    <a:pt x="279742" y="0"/>
                  </a:lnTo>
                  <a:lnTo>
                    <a:pt x="254431" y="0"/>
                  </a:lnTo>
                  <a:lnTo>
                    <a:pt x="254431" y="60464"/>
                  </a:lnTo>
                  <a:lnTo>
                    <a:pt x="279920" y="60464"/>
                  </a:lnTo>
                  <a:lnTo>
                    <a:pt x="279920" y="52832"/>
                  </a:lnTo>
                  <a:close/>
                </a:path>
                <a:path w="449580" h="652144">
                  <a:moveTo>
                    <a:pt x="449440" y="464197"/>
                  </a:moveTo>
                  <a:lnTo>
                    <a:pt x="446951" y="461708"/>
                  </a:lnTo>
                  <a:lnTo>
                    <a:pt x="2489" y="461708"/>
                  </a:lnTo>
                  <a:lnTo>
                    <a:pt x="0" y="464197"/>
                  </a:lnTo>
                  <a:lnTo>
                    <a:pt x="127" y="468337"/>
                  </a:lnTo>
                  <a:lnTo>
                    <a:pt x="13652" y="514197"/>
                  </a:lnTo>
                  <a:lnTo>
                    <a:pt x="36830" y="554050"/>
                  </a:lnTo>
                  <a:lnTo>
                    <a:pt x="68516" y="588162"/>
                  </a:lnTo>
                  <a:lnTo>
                    <a:pt x="107429" y="615340"/>
                  </a:lnTo>
                  <a:lnTo>
                    <a:pt x="152285" y="634403"/>
                  </a:lnTo>
                  <a:lnTo>
                    <a:pt x="152285" y="646671"/>
                  </a:lnTo>
                  <a:lnTo>
                    <a:pt x="152412" y="649566"/>
                  </a:lnTo>
                  <a:lnTo>
                    <a:pt x="154774" y="651878"/>
                  </a:lnTo>
                  <a:lnTo>
                    <a:pt x="157695" y="651929"/>
                  </a:lnTo>
                  <a:lnTo>
                    <a:pt x="157835" y="651954"/>
                  </a:lnTo>
                  <a:lnTo>
                    <a:pt x="295490" y="651929"/>
                  </a:lnTo>
                  <a:lnTo>
                    <a:pt x="295617" y="651954"/>
                  </a:lnTo>
                  <a:lnTo>
                    <a:pt x="298704" y="651878"/>
                  </a:lnTo>
                  <a:lnTo>
                    <a:pt x="301104" y="649439"/>
                  </a:lnTo>
                  <a:lnTo>
                    <a:pt x="301142" y="646417"/>
                  </a:lnTo>
                  <a:lnTo>
                    <a:pt x="301117" y="633082"/>
                  </a:lnTo>
                  <a:lnTo>
                    <a:pt x="345033" y="613549"/>
                  </a:lnTo>
                  <a:lnTo>
                    <a:pt x="383044" y="586193"/>
                  </a:lnTo>
                  <a:lnTo>
                    <a:pt x="413918" y="552145"/>
                  </a:lnTo>
                  <a:lnTo>
                    <a:pt x="436410" y="512533"/>
                  </a:lnTo>
                  <a:lnTo>
                    <a:pt x="449313" y="468337"/>
                  </a:lnTo>
                  <a:lnTo>
                    <a:pt x="449440" y="464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9701" y="1051028"/>
              <a:ext cx="63976" cy="176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2482" y="1051031"/>
              <a:ext cx="64005" cy="176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5275" y="1051002"/>
              <a:ext cx="64014" cy="176275"/>
            </a:xfrm>
            <a:prstGeom prst="rect">
              <a:avLst/>
            </a:prstGeom>
          </p:spPr>
        </p:pic>
      </p:grpSp>
      <p:sp>
        <p:nvSpPr>
          <p:cNvPr id="17" name="object 34">
            <a:extLst>
              <a:ext uri="{FF2B5EF4-FFF2-40B4-BE49-F238E27FC236}">
                <a16:creationId xmlns:a16="http://schemas.microsoft.com/office/drawing/2014/main" xmlns="" id="{8E12E0A0-6CDE-9C4D-AEF8-D3F0D0EBCEB2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61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949" y="1634007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84" y="0"/>
                </a:moveTo>
                <a:lnTo>
                  <a:pt x="6479984" y="0"/>
                </a:lnTo>
                <a:lnTo>
                  <a:pt x="0" y="0"/>
                </a:lnTo>
                <a:lnTo>
                  <a:pt x="0" y="296824"/>
                </a:lnTo>
                <a:lnTo>
                  <a:pt x="6479984" y="296824"/>
                </a:lnTo>
                <a:lnTo>
                  <a:pt x="6479984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22747"/>
              </p:ext>
            </p:extLst>
          </p:nvPr>
        </p:nvGraphicFramePr>
        <p:xfrm>
          <a:off x="534949" y="1634006"/>
          <a:ext cx="6483981" cy="2828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5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45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HACIENDA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34315" marR="171450" indent="-55244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PATRIMONIO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JUEGO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Juego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480.735,00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VICE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CONSEJERÍA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JUSTICIA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142M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8330" marR="97790" indent="-5029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justicia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menor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1.470.746,72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81330" marR="59690" indent="-4146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EMIGRACIÓN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RETORNO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Programa emigración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281.549,00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32105" marR="240665" indent="-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57785" indent="-101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DE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SER-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VICIOS SOCIALES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MAYORES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16.822.276,33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01955" marR="45085" indent="-3505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AGENCIA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495.029,64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95275" marR="66040" indent="-2222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DE SP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AT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9.385.043,00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94640" marR="66675" indent="-2222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DE SP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AT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2.555.719,43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408849" y="716102"/>
            <a:ext cx="829944" cy="828040"/>
            <a:chOff x="1408849" y="716102"/>
            <a:chExt cx="829944" cy="828040"/>
          </a:xfrm>
        </p:grpSpPr>
        <p:sp>
          <p:nvSpPr>
            <p:cNvPr id="9" name="object 9"/>
            <p:cNvSpPr/>
            <p:nvPr/>
          </p:nvSpPr>
          <p:spPr>
            <a:xfrm>
              <a:off x="1408849" y="716102"/>
              <a:ext cx="829944" cy="828040"/>
            </a:xfrm>
            <a:custGeom>
              <a:avLst/>
              <a:gdLst/>
              <a:ahLst/>
              <a:cxnLst/>
              <a:rect l="l" t="t" r="r" b="b"/>
              <a:pathLst>
                <a:path w="829944" h="828040">
                  <a:moveTo>
                    <a:pt x="829868" y="0"/>
                  </a:moveTo>
                  <a:lnTo>
                    <a:pt x="0" y="0"/>
                  </a:lnTo>
                  <a:lnTo>
                    <a:pt x="0" y="828001"/>
                  </a:lnTo>
                  <a:lnTo>
                    <a:pt x="829868" y="828001"/>
                  </a:lnTo>
                  <a:lnTo>
                    <a:pt x="829868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4604" y="784268"/>
              <a:ext cx="84988" cy="163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23377" y="785609"/>
              <a:ext cx="362585" cy="161290"/>
            </a:xfrm>
            <a:custGeom>
              <a:avLst/>
              <a:gdLst/>
              <a:ahLst/>
              <a:cxnLst/>
              <a:rect l="l" t="t" r="r" b="b"/>
              <a:pathLst>
                <a:path w="362585" h="161290">
                  <a:moveTo>
                    <a:pt x="34213" y="45161"/>
                  </a:moveTo>
                  <a:lnTo>
                    <a:pt x="15773" y="21272"/>
                  </a:lnTo>
                  <a:lnTo>
                    <a:pt x="14566" y="19939"/>
                  </a:lnTo>
                  <a:lnTo>
                    <a:pt x="13042" y="17437"/>
                  </a:lnTo>
                  <a:lnTo>
                    <a:pt x="12661" y="15836"/>
                  </a:lnTo>
                  <a:lnTo>
                    <a:pt x="12661" y="12230"/>
                  </a:lnTo>
                  <a:lnTo>
                    <a:pt x="13081" y="10909"/>
                  </a:lnTo>
                  <a:lnTo>
                    <a:pt x="14820" y="8940"/>
                  </a:lnTo>
                  <a:lnTo>
                    <a:pt x="16065" y="8407"/>
                  </a:lnTo>
                  <a:lnTo>
                    <a:pt x="18643" y="8229"/>
                  </a:lnTo>
                  <a:lnTo>
                    <a:pt x="19469" y="8369"/>
                  </a:lnTo>
                  <a:lnTo>
                    <a:pt x="23736" y="18237"/>
                  </a:lnTo>
                  <a:lnTo>
                    <a:pt x="33159" y="16370"/>
                  </a:lnTo>
                  <a:lnTo>
                    <a:pt x="20078" y="0"/>
                  </a:lnTo>
                  <a:lnTo>
                    <a:pt x="13055" y="76"/>
                  </a:lnTo>
                  <a:lnTo>
                    <a:pt x="9271" y="1409"/>
                  </a:lnTo>
                  <a:lnTo>
                    <a:pt x="3759" y="6604"/>
                  </a:lnTo>
                  <a:lnTo>
                    <a:pt x="2374" y="10261"/>
                  </a:lnTo>
                  <a:lnTo>
                    <a:pt x="2374" y="18249"/>
                  </a:lnTo>
                  <a:lnTo>
                    <a:pt x="2946" y="21005"/>
                  </a:lnTo>
                  <a:lnTo>
                    <a:pt x="5219" y="25412"/>
                  </a:lnTo>
                  <a:lnTo>
                    <a:pt x="6972" y="27533"/>
                  </a:lnTo>
                  <a:lnTo>
                    <a:pt x="18732" y="37782"/>
                  </a:lnTo>
                  <a:lnTo>
                    <a:pt x="21488" y="40652"/>
                  </a:lnTo>
                  <a:lnTo>
                    <a:pt x="22186" y="41795"/>
                  </a:lnTo>
                  <a:lnTo>
                    <a:pt x="23406" y="44589"/>
                  </a:lnTo>
                  <a:lnTo>
                    <a:pt x="23698" y="46126"/>
                  </a:lnTo>
                  <a:lnTo>
                    <a:pt x="23698" y="49530"/>
                  </a:lnTo>
                  <a:lnTo>
                    <a:pt x="23291" y="50901"/>
                  </a:lnTo>
                  <a:lnTo>
                    <a:pt x="21678" y="52946"/>
                  </a:lnTo>
                  <a:lnTo>
                    <a:pt x="20434" y="53454"/>
                  </a:lnTo>
                  <a:lnTo>
                    <a:pt x="14414" y="53454"/>
                  </a:lnTo>
                  <a:lnTo>
                    <a:pt x="12128" y="49453"/>
                  </a:lnTo>
                  <a:lnTo>
                    <a:pt x="11887" y="41465"/>
                  </a:lnTo>
                  <a:lnTo>
                    <a:pt x="2298" y="43472"/>
                  </a:lnTo>
                  <a:lnTo>
                    <a:pt x="2832" y="55765"/>
                  </a:lnTo>
                  <a:lnTo>
                    <a:pt x="8432" y="61925"/>
                  </a:lnTo>
                  <a:lnTo>
                    <a:pt x="19075" y="61925"/>
                  </a:lnTo>
                  <a:lnTo>
                    <a:pt x="23596" y="61925"/>
                  </a:lnTo>
                  <a:lnTo>
                    <a:pt x="27254" y="60553"/>
                  </a:lnTo>
                  <a:lnTo>
                    <a:pt x="32816" y="55054"/>
                  </a:lnTo>
                  <a:lnTo>
                    <a:pt x="34213" y="51485"/>
                  </a:lnTo>
                  <a:lnTo>
                    <a:pt x="34213" y="45161"/>
                  </a:lnTo>
                  <a:close/>
                </a:path>
                <a:path w="362585" h="161290">
                  <a:moveTo>
                    <a:pt x="35077" y="99555"/>
                  </a:moveTo>
                  <a:lnTo>
                    <a:pt x="24904" y="99555"/>
                  </a:lnTo>
                  <a:lnTo>
                    <a:pt x="17754" y="123621"/>
                  </a:lnTo>
                  <a:lnTo>
                    <a:pt x="10274" y="99555"/>
                  </a:lnTo>
                  <a:lnTo>
                    <a:pt x="0" y="99555"/>
                  </a:lnTo>
                  <a:lnTo>
                    <a:pt x="12319" y="137007"/>
                  </a:lnTo>
                  <a:lnTo>
                    <a:pt x="12319" y="160020"/>
                  </a:lnTo>
                  <a:lnTo>
                    <a:pt x="22821" y="160020"/>
                  </a:lnTo>
                  <a:lnTo>
                    <a:pt x="22821" y="137007"/>
                  </a:lnTo>
                  <a:lnTo>
                    <a:pt x="35077" y="99555"/>
                  </a:lnTo>
                  <a:close/>
                </a:path>
                <a:path w="362585" h="161290">
                  <a:moveTo>
                    <a:pt x="73177" y="61188"/>
                  </a:moveTo>
                  <a:lnTo>
                    <a:pt x="70332" y="47155"/>
                  </a:lnTo>
                  <a:lnTo>
                    <a:pt x="68884" y="39966"/>
                  </a:lnTo>
                  <a:lnTo>
                    <a:pt x="63855" y="15125"/>
                  </a:lnTo>
                  <a:lnTo>
                    <a:pt x="60934" y="723"/>
                  </a:lnTo>
                  <a:lnTo>
                    <a:pt x="59296" y="723"/>
                  </a:lnTo>
                  <a:lnTo>
                    <a:pt x="59296" y="39966"/>
                  </a:lnTo>
                  <a:lnTo>
                    <a:pt x="51193" y="39966"/>
                  </a:lnTo>
                  <a:lnTo>
                    <a:pt x="55245" y="15125"/>
                  </a:lnTo>
                  <a:lnTo>
                    <a:pt x="59296" y="39966"/>
                  </a:lnTo>
                  <a:lnTo>
                    <a:pt x="59296" y="723"/>
                  </a:lnTo>
                  <a:lnTo>
                    <a:pt x="49441" y="723"/>
                  </a:lnTo>
                  <a:lnTo>
                    <a:pt x="37147" y="61188"/>
                  </a:lnTo>
                  <a:lnTo>
                    <a:pt x="47548" y="61188"/>
                  </a:lnTo>
                  <a:lnTo>
                    <a:pt x="50025" y="47155"/>
                  </a:lnTo>
                  <a:lnTo>
                    <a:pt x="60490" y="47155"/>
                  </a:lnTo>
                  <a:lnTo>
                    <a:pt x="62941" y="61188"/>
                  </a:lnTo>
                  <a:lnTo>
                    <a:pt x="73177" y="61188"/>
                  </a:lnTo>
                  <a:close/>
                </a:path>
                <a:path w="362585" h="161290">
                  <a:moveTo>
                    <a:pt x="92125" y="138061"/>
                  </a:moveTo>
                  <a:lnTo>
                    <a:pt x="91224" y="134620"/>
                  </a:lnTo>
                  <a:lnTo>
                    <a:pt x="89306" y="131965"/>
                  </a:lnTo>
                  <a:lnTo>
                    <a:pt x="87706" y="129743"/>
                  </a:lnTo>
                  <a:lnTo>
                    <a:pt x="85026" y="128181"/>
                  </a:lnTo>
                  <a:lnTo>
                    <a:pt x="81610" y="127520"/>
                  </a:lnTo>
                  <a:lnTo>
                    <a:pt x="81610" y="138722"/>
                  </a:lnTo>
                  <a:lnTo>
                    <a:pt x="81610" y="145897"/>
                  </a:lnTo>
                  <a:lnTo>
                    <a:pt x="80975" y="148424"/>
                  </a:lnTo>
                  <a:lnTo>
                    <a:pt x="78447" y="151485"/>
                  </a:lnTo>
                  <a:lnTo>
                    <a:pt x="76161" y="152260"/>
                  </a:lnTo>
                  <a:lnTo>
                    <a:pt x="68834" y="152260"/>
                  </a:lnTo>
                  <a:lnTo>
                    <a:pt x="68834" y="131965"/>
                  </a:lnTo>
                  <a:lnTo>
                    <a:pt x="75666" y="131965"/>
                  </a:lnTo>
                  <a:lnTo>
                    <a:pt x="78041" y="132803"/>
                  </a:lnTo>
                  <a:lnTo>
                    <a:pt x="80899" y="136080"/>
                  </a:lnTo>
                  <a:lnTo>
                    <a:pt x="81610" y="138722"/>
                  </a:lnTo>
                  <a:lnTo>
                    <a:pt x="81610" y="127520"/>
                  </a:lnTo>
                  <a:lnTo>
                    <a:pt x="81457" y="127482"/>
                  </a:lnTo>
                  <a:lnTo>
                    <a:pt x="87363" y="126619"/>
                  </a:lnTo>
                  <a:lnTo>
                    <a:pt x="89077" y="124206"/>
                  </a:lnTo>
                  <a:lnTo>
                    <a:pt x="90335" y="122453"/>
                  </a:lnTo>
                  <a:lnTo>
                    <a:pt x="90360" y="112039"/>
                  </a:lnTo>
                  <a:lnTo>
                    <a:pt x="89979" y="109613"/>
                  </a:lnTo>
                  <a:lnTo>
                    <a:pt x="89039" y="107289"/>
                  </a:lnTo>
                  <a:lnTo>
                    <a:pt x="88328" y="105524"/>
                  </a:lnTo>
                  <a:lnTo>
                    <a:pt x="87109" y="103936"/>
                  </a:lnTo>
                  <a:lnTo>
                    <a:pt x="83870" y="101625"/>
                  </a:lnTo>
                  <a:lnTo>
                    <a:pt x="82029" y="100799"/>
                  </a:lnTo>
                  <a:lnTo>
                    <a:pt x="80759" y="100507"/>
                  </a:lnTo>
                  <a:lnTo>
                    <a:pt x="80759" y="113423"/>
                  </a:lnTo>
                  <a:lnTo>
                    <a:pt x="80759" y="118414"/>
                  </a:lnTo>
                  <a:lnTo>
                    <a:pt x="80162" y="120738"/>
                  </a:lnTo>
                  <a:lnTo>
                    <a:pt x="78930" y="122123"/>
                  </a:lnTo>
                  <a:lnTo>
                    <a:pt x="77724" y="123520"/>
                  </a:lnTo>
                  <a:lnTo>
                    <a:pt x="75501" y="124206"/>
                  </a:lnTo>
                  <a:lnTo>
                    <a:pt x="68834" y="124206"/>
                  </a:lnTo>
                  <a:lnTo>
                    <a:pt x="68834" y="107289"/>
                  </a:lnTo>
                  <a:lnTo>
                    <a:pt x="72301" y="107289"/>
                  </a:lnTo>
                  <a:lnTo>
                    <a:pt x="80759" y="113423"/>
                  </a:lnTo>
                  <a:lnTo>
                    <a:pt x="80759" y="100507"/>
                  </a:lnTo>
                  <a:lnTo>
                    <a:pt x="77876" y="99809"/>
                  </a:lnTo>
                  <a:lnTo>
                    <a:pt x="75425" y="99555"/>
                  </a:lnTo>
                  <a:lnTo>
                    <a:pt x="57823" y="99555"/>
                  </a:lnTo>
                  <a:lnTo>
                    <a:pt x="57823" y="160020"/>
                  </a:lnTo>
                  <a:lnTo>
                    <a:pt x="80733" y="160020"/>
                  </a:lnTo>
                  <a:lnTo>
                    <a:pt x="84950" y="158534"/>
                  </a:lnTo>
                  <a:lnTo>
                    <a:pt x="90741" y="152577"/>
                  </a:lnTo>
                  <a:lnTo>
                    <a:pt x="90843" y="152260"/>
                  </a:lnTo>
                  <a:lnTo>
                    <a:pt x="92100" y="148424"/>
                  </a:lnTo>
                  <a:lnTo>
                    <a:pt x="92125" y="138061"/>
                  </a:lnTo>
                  <a:close/>
                </a:path>
                <a:path w="362585" h="161290">
                  <a:moveTo>
                    <a:pt x="104241" y="53568"/>
                  </a:moveTo>
                  <a:lnTo>
                    <a:pt x="89763" y="53568"/>
                  </a:lnTo>
                  <a:lnTo>
                    <a:pt x="89763" y="723"/>
                  </a:lnTo>
                  <a:lnTo>
                    <a:pt x="78752" y="723"/>
                  </a:lnTo>
                  <a:lnTo>
                    <a:pt x="78752" y="61188"/>
                  </a:lnTo>
                  <a:lnTo>
                    <a:pt x="104241" y="61188"/>
                  </a:lnTo>
                  <a:lnTo>
                    <a:pt x="104241" y="53568"/>
                  </a:lnTo>
                  <a:close/>
                </a:path>
                <a:path w="362585" h="161290">
                  <a:moveTo>
                    <a:pt x="110109" y="99542"/>
                  </a:moveTo>
                  <a:lnTo>
                    <a:pt x="99250" y="99542"/>
                  </a:lnTo>
                  <a:lnTo>
                    <a:pt x="99250" y="160020"/>
                  </a:lnTo>
                  <a:lnTo>
                    <a:pt x="110109" y="160020"/>
                  </a:lnTo>
                  <a:lnTo>
                    <a:pt x="110109" y="99542"/>
                  </a:lnTo>
                  <a:close/>
                </a:path>
                <a:path w="362585" h="161290">
                  <a:moveTo>
                    <a:pt x="143230" y="711"/>
                  </a:moveTo>
                  <a:lnTo>
                    <a:pt x="132549" y="711"/>
                  </a:lnTo>
                  <a:lnTo>
                    <a:pt x="132549" y="43446"/>
                  </a:lnTo>
                  <a:lnTo>
                    <a:pt x="132245" y="47663"/>
                  </a:lnTo>
                  <a:lnTo>
                    <a:pt x="127393" y="53682"/>
                  </a:lnTo>
                  <a:lnTo>
                    <a:pt x="125158" y="53682"/>
                  </a:lnTo>
                  <a:lnTo>
                    <a:pt x="119926" y="711"/>
                  </a:lnTo>
                  <a:lnTo>
                    <a:pt x="109245" y="711"/>
                  </a:lnTo>
                  <a:lnTo>
                    <a:pt x="109245" y="43624"/>
                  </a:lnTo>
                  <a:lnTo>
                    <a:pt x="109397" y="46050"/>
                  </a:lnTo>
                  <a:lnTo>
                    <a:pt x="123571" y="61925"/>
                  </a:lnTo>
                  <a:lnTo>
                    <a:pt x="126276" y="61925"/>
                  </a:lnTo>
                  <a:lnTo>
                    <a:pt x="128955" y="61925"/>
                  </a:lnTo>
                  <a:lnTo>
                    <a:pt x="143230" y="43624"/>
                  </a:lnTo>
                  <a:lnTo>
                    <a:pt x="143230" y="711"/>
                  </a:lnTo>
                  <a:close/>
                </a:path>
                <a:path w="362585" h="161290">
                  <a:moveTo>
                    <a:pt x="144526" y="152400"/>
                  </a:moveTo>
                  <a:lnTo>
                    <a:pt x="130048" y="152400"/>
                  </a:lnTo>
                  <a:lnTo>
                    <a:pt x="130048" y="132448"/>
                  </a:lnTo>
                  <a:lnTo>
                    <a:pt x="141351" y="132448"/>
                  </a:lnTo>
                  <a:lnTo>
                    <a:pt x="141351" y="124675"/>
                  </a:lnTo>
                  <a:lnTo>
                    <a:pt x="130048" y="124675"/>
                  </a:lnTo>
                  <a:lnTo>
                    <a:pt x="130048" y="107327"/>
                  </a:lnTo>
                  <a:lnTo>
                    <a:pt x="144348" y="107327"/>
                  </a:lnTo>
                  <a:lnTo>
                    <a:pt x="144348" y="99555"/>
                  </a:lnTo>
                  <a:lnTo>
                    <a:pt x="119037" y="99555"/>
                  </a:lnTo>
                  <a:lnTo>
                    <a:pt x="119037" y="160020"/>
                  </a:lnTo>
                  <a:lnTo>
                    <a:pt x="144526" y="160020"/>
                  </a:lnTo>
                  <a:lnTo>
                    <a:pt x="144526" y="152400"/>
                  </a:lnTo>
                  <a:close/>
                </a:path>
                <a:path w="362585" h="161290">
                  <a:moveTo>
                    <a:pt x="182016" y="99555"/>
                  </a:moveTo>
                  <a:lnTo>
                    <a:pt x="172897" y="99555"/>
                  </a:lnTo>
                  <a:lnTo>
                    <a:pt x="172897" y="133794"/>
                  </a:lnTo>
                  <a:lnTo>
                    <a:pt x="158089" y="99555"/>
                  </a:lnTo>
                  <a:lnTo>
                    <a:pt x="150507" y="99555"/>
                  </a:lnTo>
                  <a:lnTo>
                    <a:pt x="150507" y="160020"/>
                  </a:lnTo>
                  <a:lnTo>
                    <a:pt x="159842" y="160020"/>
                  </a:lnTo>
                  <a:lnTo>
                    <a:pt x="159842" y="124028"/>
                  </a:lnTo>
                  <a:lnTo>
                    <a:pt x="174790" y="160020"/>
                  </a:lnTo>
                  <a:lnTo>
                    <a:pt x="182016" y="160020"/>
                  </a:lnTo>
                  <a:lnTo>
                    <a:pt x="182016" y="99555"/>
                  </a:lnTo>
                  <a:close/>
                </a:path>
                <a:path w="362585" h="161290">
                  <a:moveTo>
                    <a:pt x="184658" y="16230"/>
                  </a:moveTo>
                  <a:lnTo>
                    <a:pt x="173342" y="1435"/>
                  </a:lnTo>
                  <a:lnTo>
                    <a:pt x="173342" y="46151"/>
                  </a:lnTo>
                  <a:lnTo>
                    <a:pt x="173151" y="48209"/>
                  </a:lnTo>
                  <a:lnTo>
                    <a:pt x="166674" y="53467"/>
                  </a:lnTo>
                  <a:lnTo>
                    <a:pt x="162445" y="53467"/>
                  </a:lnTo>
                  <a:lnTo>
                    <a:pt x="162445" y="8610"/>
                  </a:lnTo>
                  <a:lnTo>
                    <a:pt x="166712" y="8610"/>
                  </a:lnTo>
                  <a:lnTo>
                    <a:pt x="173342" y="46151"/>
                  </a:lnTo>
                  <a:lnTo>
                    <a:pt x="173342" y="1435"/>
                  </a:lnTo>
                  <a:lnTo>
                    <a:pt x="172212" y="1092"/>
                  </a:lnTo>
                  <a:lnTo>
                    <a:pt x="169164" y="723"/>
                  </a:lnTo>
                  <a:lnTo>
                    <a:pt x="151434" y="723"/>
                  </a:lnTo>
                  <a:lnTo>
                    <a:pt x="151434" y="61201"/>
                  </a:lnTo>
                  <a:lnTo>
                    <a:pt x="169443" y="61201"/>
                  </a:lnTo>
                  <a:lnTo>
                    <a:pt x="182626" y="53467"/>
                  </a:lnTo>
                  <a:lnTo>
                    <a:pt x="183083" y="52590"/>
                  </a:lnTo>
                  <a:lnTo>
                    <a:pt x="184353" y="47777"/>
                  </a:lnTo>
                  <a:lnTo>
                    <a:pt x="184607" y="45262"/>
                  </a:lnTo>
                  <a:lnTo>
                    <a:pt x="184658" y="16230"/>
                  </a:lnTo>
                  <a:close/>
                </a:path>
                <a:path w="362585" h="161290">
                  <a:moveTo>
                    <a:pt x="216179" y="152400"/>
                  </a:moveTo>
                  <a:lnTo>
                    <a:pt x="201701" y="152400"/>
                  </a:lnTo>
                  <a:lnTo>
                    <a:pt x="201701" y="132448"/>
                  </a:lnTo>
                  <a:lnTo>
                    <a:pt x="213004" y="132448"/>
                  </a:lnTo>
                  <a:lnTo>
                    <a:pt x="213004" y="124675"/>
                  </a:lnTo>
                  <a:lnTo>
                    <a:pt x="201701" y="124675"/>
                  </a:lnTo>
                  <a:lnTo>
                    <a:pt x="201701" y="107327"/>
                  </a:lnTo>
                  <a:lnTo>
                    <a:pt x="216001" y="107327"/>
                  </a:lnTo>
                  <a:lnTo>
                    <a:pt x="216001" y="99555"/>
                  </a:lnTo>
                  <a:lnTo>
                    <a:pt x="190690" y="99555"/>
                  </a:lnTo>
                  <a:lnTo>
                    <a:pt x="190690" y="160020"/>
                  </a:lnTo>
                  <a:lnTo>
                    <a:pt x="216179" y="160020"/>
                  </a:lnTo>
                  <a:lnTo>
                    <a:pt x="216179" y="152400"/>
                  </a:lnTo>
                  <a:close/>
                </a:path>
                <a:path w="362585" h="161290">
                  <a:moveTo>
                    <a:pt x="252539" y="143992"/>
                  </a:moveTo>
                  <a:lnTo>
                    <a:pt x="234086" y="120116"/>
                  </a:lnTo>
                  <a:lnTo>
                    <a:pt x="232892" y="118770"/>
                  </a:lnTo>
                  <a:lnTo>
                    <a:pt x="231368" y="116268"/>
                  </a:lnTo>
                  <a:lnTo>
                    <a:pt x="230987" y="114668"/>
                  </a:lnTo>
                  <a:lnTo>
                    <a:pt x="230987" y="111061"/>
                  </a:lnTo>
                  <a:lnTo>
                    <a:pt x="231406" y="109753"/>
                  </a:lnTo>
                  <a:lnTo>
                    <a:pt x="233146" y="107784"/>
                  </a:lnTo>
                  <a:lnTo>
                    <a:pt x="234391" y="107238"/>
                  </a:lnTo>
                  <a:lnTo>
                    <a:pt x="236969" y="107061"/>
                  </a:lnTo>
                  <a:lnTo>
                    <a:pt x="237794" y="107200"/>
                  </a:lnTo>
                  <a:lnTo>
                    <a:pt x="242062" y="117068"/>
                  </a:lnTo>
                  <a:lnTo>
                    <a:pt x="251472" y="115201"/>
                  </a:lnTo>
                  <a:lnTo>
                    <a:pt x="238417" y="98844"/>
                  </a:lnTo>
                  <a:lnTo>
                    <a:pt x="231381" y="98907"/>
                  </a:lnTo>
                  <a:lnTo>
                    <a:pt x="227596" y="100241"/>
                  </a:lnTo>
                  <a:lnTo>
                    <a:pt x="222072" y="105448"/>
                  </a:lnTo>
                  <a:lnTo>
                    <a:pt x="220700" y="109093"/>
                  </a:lnTo>
                  <a:lnTo>
                    <a:pt x="220700" y="117081"/>
                  </a:lnTo>
                  <a:lnTo>
                    <a:pt x="221272" y="119837"/>
                  </a:lnTo>
                  <a:lnTo>
                    <a:pt x="223545" y="124244"/>
                  </a:lnTo>
                  <a:lnTo>
                    <a:pt x="225298" y="126365"/>
                  </a:lnTo>
                  <a:lnTo>
                    <a:pt x="235585" y="135305"/>
                  </a:lnTo>
                  <a:lnTo>
                    <a:pt x="238201" y="137718"/>
                  </a:lnTo>
                  <a:lnTo>
                    <a:pt x="239814" y="139496"/>
                  </a:lnTo>
                  <a:lnTo>
                    <a:pt x="240512" y="140639"/>
                  </a:lnTo>
                  <a:lnTo>
                    <a:pt x="241731" y="143421"/>
                  </a:lnTo>
                  <a:lnTo>
                    <a:pt x="242023" y="144957"/>
                  </a:lnTo>
                  <a:lnTo>
                    <a:pt x="242023" y="148374"/>
                  </a:lnTo>
                  <a:lnTo>
                    <a:pt x="241617" y="149745"/>
                  </a:lnTo>
                  <a:lnTo>
                    <a:pt x="239991" y="151790"/>
                  </a:lnTo>
                  <a:lnTo>
                    <a:pt x="238760" y="152298"/>
                  </a:lnTo>
                  <a:lnTo>
                    <a:pt x="232740" y="152298"/>
                  </a:lnTo>
                  <a:lnTo>
                    <a:pt x="230454" y="148297"/>
                  </a:lnTo>
                  <a:lnTo>
                    <a:pt x="230212" y="140296"/>
                  </a:lnTo>
                  <a:lnTo>
                    <a:pt x="220624" y="142303"/>
                  </a:lnTo>
                  <a:lnTo>
                    <a:pt x="221157" y="154609"/>
                  </a:lnTo>
                  <a:lnTo>
                    <a:pt x="226758" y="160756"/>
                  </a:lnTo>
                  <a:lnTo>
                    <a:pt x="237401" y="160756"/>
                  </a:lnTo>
                  <a:lnTo>
                    <a:pt x="241922" y="160756"/>
                  </a:lnTo>
                  <a:lnTo>
                    <a:pt x="245579" y="159385"/>
                  </a:lnTo>
                  <a:lnTo>
                    <a:pt x="251142" y="153885"/>
                  </a:lnTo>
                  <a:lnTo>
                    <a:pt x="252539" y="150317"/>
                  </a:lnTo>
                  <a:lnTo>
                    <a:pt x="252539" y="143992"/>
                  </a:lnTo>
                  <a:close/>
                </a:path>
                <a:path w="362585" h="161290">
                  <a:moveTo>
                    <a:pt x="285343" y="99555"/>
                  </a:moveTo>
                  <a:lnTo>
                    <a:pt x="254381" y="99555"/>
                  </a:lnTo>
                  <a:lnTo>
                    <a:pt x="254381" y="107683"/>
                  </a:lnTo>
                  <a:lnTo>
                    <a:pt x="264528" y="107683"/>
                  </a:lnTo>
                  <a:lnTo>
                    <a:pt x="264528" y="160020"/>
                  </a:lnTo>
                  <a:lnTo>
                    <a:pt x="275539" y="160020"/>
                  </a:lnTo>
                  <a:lnTo>
                    <a:pt x="275539" y="107683"/>
                  </a:lnTo>
                  <a:lnTo>
                    <a:pt x="285343" y="107683"/>
                  </a:lnTo>
                  <a:lnTo>
                    <a:pt x="285343" y="99555"/>
                  </a:lnTo>
                  <a:close/>
                </a:path>
                <a:path w="362585" h="161290">
                  <a:moveTo>
                    <a:pt x="322402" y="160020"/>
                  </a:moveTo>
                  <a:lnTo>
                    <a:pt x="319557" y="145973"/>
                  </a:lnTo>
                  <a:lnTo>
                    <a:pt x="318096" y="138798"/>
                  </a:lnTo>
                  <a:lnTo>
                    <a:pt x="313067" y="113957"/>
                  </a:lnTo>
                  <a:lnTo>
                    <a:pt x="310159" y="99555"/>
                  </a:lnTo>
                  <a:lnTo>
                    <a:pt x="308521" y="99555"/>
                  </a:lnTo>
                  <a:lnTo>
                    <a:pt x="308521" y="138798"/>
                  </a:lnTo>
                  <a:lnTo>
                    <a:pt x="300418" y="138798"/>
                  </a:lnTo>
                  <a:lnTo>
                    <a:pt x="304469" y="113957"/>
                  </a:lnTo>
                  <a:lnTo>
                    <a:pt x="308521" y="138798"/>
                  </a:lnTo>
                  <a:lnTo>
                    <a:pt x="308521" y="99555"/>
                  </a:lnTo>
                  <a:lnTo>
                    <a:pt x="298665" y="99555"/>
                  </a:lnTo>
                  <a:lnTo>
                    <a:pt x="286372" y="160020"/>
                  </a:lnTo>
                  <a:lnTo>
                    <a:pt x="296773" y="160020"/>
                  </a:lnTo>
                  <a:lnTo>
                    <a:pt x="299250" y="145973"/>
                  </a:lnTo>
                  <a:lnTo>
                    <a:pt x="309714" y="145973"/>
                  </a:lnTo>
                  <a:lnTo>
                    <a:pt x="312153" y="160020"/>
                  </a:lnTo>
                  <a:lnTo>
                    <a:pt x="322402" y="160020"/>
                  </a:lnTo>
                  <a:close/>
                </a:path>
                <a:path w="362585" h="161290">
                  <a:moveTo>
                    <a:pt x="362153" y="160020"/>
                  </a:moveTo>
                  <a:lnTo>
                    <a:pt x="354368" y="132422"/>
                  </a:lnTo>
                  <a:lnTo>
                    <a:pt x="353758" y="130238"/>
                  </a:lnTo>
                  <a:lnTo>
                    <a:pt x="356362" y="129133"/>
                  </a:lnTo>
                  <a:lnTo>
                    <a:pt x="358228" y="127381"/>
                  </a:lnTo>
                  <a:lnTo>
                    <a:pt x="359168" y="125374"/>
                  </a:lnTo>
                  <a:lnTo>
                    <a:pt x="360489" y="122567"/>
                  </a:lnTo>
                  <a:lnTo>
                    <a:pt x="361048" y="119545"/>
                  </a:lnTo>
                  <a:lnTo>
                    <a:pt x="361061" y="112636"/>
                  </a:lnTo>
                  <a:lnTo>
                    <a:pt x="360641" y="110058"/>
                  </a:lnTo>
                  <a:lnTo>
                    <a:pt x="359473" y="107137"/>
                  </a:lnTo>
                  <a:lnTo>
                    <a:pt x="358965" y="105867"/>
                  </a:lnTo>
                  <a:lnTo>
                    <a:pt x="357695" y="104190"/>
                  </a:lnTo>
                  <a:lnTo>
                    <a:pt x="354317" y="101739"/>
                  </a:lnTo>
                  <a:lnTo>
                    <a:pt x="352323" y="100863"/>
                  </a:lnTo>
                  <a:lnTo>
                    <a:pt x="350659" y="100495"/>
                  </a:lnTo>
                  <a:lnTo>
                    <a:pt x="350659" y="119545"/>
                  </a:lnTo>
                  <a:lnTo>
                    <a:pt x="349973" y="121907"/>
                  </a:lnTo>
                  <a:lnTo>
                    <a:pt x="347218" y="124675"/>
                  </a:lnTo>
                  <a:lnTo>
                    <a:pt x="344906" y="125374"/>
                  </a:lnTo>
                  <a:lnTo>
                    <a:pt x="338988" y="125374"/>
                  </a:lnTo>
                  <a:lnTo>
                    <a:pt x="338988" y="107137"/>
                  </a:lnTo>
                  <a:lnTo>
                    <a:pt x="345490" y="107137"/>
                  </a:lnTo>
                  <a:lnTo>
                    <a:pt x="347675" y="107835"/>
                  </a:lnTo>
                  <a:lnTo>
                    <a:pt x="350062" y="110642"/>
                  </a:lnTo>
                  <a:lnTo>
                    <a:pt x="350570" y="112636"/>
                  </a:lnTo>
                  <a:lnTo>
                    <a:pt x="350659" y="119545"/>
                  </a:lnTo>
                  <a:lnTo>
                    <a:pt x="350659" y="100495"/>
                  </a:lnTo>
                  <a:lnTo>
                    <a:pt x="347764" y="99822"/>
                  </a:lnTo>
                  <a:lnTo>
                    <a:pt x="345020" y="99555"/>
                  </a:lnTo>
                  <a:lnTo>
                    <a:pt x="327977" y="99555"/>
                  </a:lnTo>
                  <a:lnTo>
                    <a:pt x="327977" y="160020"/>
                  </a:lnTo>
                  <a:lnTo>
                    <a:pt x="338988" y="160020"/>
                  </a:lnTo>
                  <a:lnTo>
                    <a:pt x="338988" y="132422"/>
                  </a:lnTo>
                  <a:lnTo>
                    <a:pt x="343877" y="132422"/>
                  </a:lnTo>
                  <a:lnTo>
                    <a:pt x="351104" y="160020"/>
                  </a:lnTo>
                  <a:lnTo>
                    <a:pt x="362153" y="160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852" y="1190858"/>
              <a:ext cx="140944" cy="1310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44821" y="1026221"/>
              <a:ext cx="485775" cy="391795"/>
            </a:xfrm>
            <a:custGeom>
              <a:avLst/>
              <a:gdLst/>
              <a:ahLst/>
              <a:cxnLst/>
              <a:rect l="l" t="t" r="r" b="b"/>
              <a:pathLst>
                <a:path w="485775" h="391794">
                  <a:moveTo>
                    <a:pt x="425310" y="0"/>
                  </a:moveTo>
                  <a:lnTo>
                    <a:pt x="417410" y="609"/>
                  </a:lnTo>
                  <a:lnTo>
                    <a:pt x="414058" y="3314"/>
                  </a:lnTo>
                  <a:lnTo>
                    <a:pt x="312724" y="339890"/>
                  </a:lnTo>
                  <a:lnTo>
                    <a:pt x="284543" y="175742"/>
                  </a:lnTo>
                  <a:lnTo>
                    <a:pt x="281368" y="172593"/>
                  </a:lnTo>
                  <a:lnTo>
                    <a:pt x="273291" y="171272"/>
                  </a:lnTo>
                  <a:lnTo>
                    <a:pt x="269278" y="173228"/>
                  </a:lnTo>
                  <a:lnTo>
                    <a:pt x="222999" y="259067"/>
                  </a:lnTo>
                  <a:lnTo>
                    <a:pt x="202704" y="117259"/>
                  </a:lnTo>
                  <a:lnTo>
                    <a:pt x="199377" y="113944"/>
                  </a:lnTo>
                  <a:lnTo>
                    <a:pt x="190893" y="112763"/>
                  </a:lnTo>
                  <a:lnTo>
                    <a:pt x="186778" y="115036"/>
                  </a:lnTo>
                  <a:lnTo>
                    <a:pt x="139103" y="222135"/>
                  </a:lnTo>
                  <a:lnTo>
                    <a:pt x="4305" y="222135"/>
                  </a:lnTo>
                  <a:lnTo>
                    <a:pt x="0" y="226428"/>
                  </a:lnTo>
                  <a:lnTo>
                    <a:pt x="0" y="237032"/>
                  </a:lnTo>
                  <a:lnTo>
                    <a:pt x="4305" y="241312"/>
                  </a:lnTo>
                  <a:lnTo>
                    <a:pt x="149123" y="241312"/>
                  </a:lnTo>
                  <a:lnTo>
                    <a:pt x="152565" y="239090"/>
                  </a:lnTo>
                  <a:lnTo>
                    <a:pt x="189026" y="157187"/>
                  </a:lnTo>
                  <a:lnTo>
                    <a:pt x="208711" y="294703"/>
                  </a:lnTo>
                  <a:lnTo>
                    <a:pt x="211861" y="297954"/>
                  </a:lnTo>
                  <a:lnTo>
                    <a:pt x="219976" y="299415"/>
                  </a:lnTo>
                  <a:lnTo>
                    <a:pt x="224091" y="297446"/>
                  </a:lnTo>
                  <a:lnTo>
                    <a:pt x="271030" y="210426"/>
                  </a:lnTo>
                  <a:lnTo>
                    <a:pt x="301472" y="387692"/>
                  </a:lnTo>
                  <a:lnTo>
                    <a:pt x="305130" y="390994"/>
                  </a:lnTo>
                  <a:lnTo>
                    <a:pt x="310172" y="391287"/>
                  </a:lnTo>
                  <a:lnTo>
                    <a:pt x="314375" y="391287"/>
                  </a:lnTo>
                  <a:lnTo>
                    <a:pt x="318122" y="388531"/>
                  </a:lnTo>
                  <a:lnTo>
                    <a:pt x="424180" y="36258"/>
                  </a:lnTo>
                  <a:lnTo>
                    <a:pt x="468477" y="128092"/>
                  </a:lnTo>
                  <a:lnTo>
                    <a:pt x="474218" y="130098"/>
                  </a:lnTo>
                  <a:lnTo>
                    <a:pt x="483755" y="125488"/>
                  </a:lnTo>
                  <a:lnTo>
                    <a:pt x="485775" y="119761"/>
                  </a:lnTo>
                  <a:lnTo>
                    <a:pt x="429031" y="2133"/>
                  </a:lnTo>
                  <a:lnTo>
                    <a:pt x="425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7300" y="1012630"/>
            <a:ext cx="779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 ODS 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xmlns="" id="{F3C87BFC-1403-184D-95E5-4CFD776C364A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62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84" y="0"/>
                </a:moveTo>
                <a:lnTo>
                  <a:pt x="6479984" y="0"/>
                </a:lnTo>
                <a:lnTo>
                  <a:pt x="0" y="0"/>
                </a:lnTo>
                <a:lnTo>
                  <a:pt x="0" y="296837"/>
                </a:lnTo>
                <a:lnTo>
                  <a:pt x="6479984" y="296837"/>
                </a:lnTo>
                <a:lnTo>
                  <a:pt x="6479984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704401"/>
              </p:ext>
            </p:extLst>
          </p:nvPr>
        </p:nvGraphicFramePr>
        <p:xfrm>
          <a:off x="540004" y="723181"/>
          <a:ext cx="6478902" cy="364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5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0014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POLÍTICA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 SANITARIAS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0" marR="97790" indent="-54927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 y Sistemas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Informa-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1.519.512,50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0014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POLÍTICA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 SANITARIAS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2295" marR="93980" indent="-48133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Prestaciones Sanitarias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Plani- ficación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2.235.598.332,00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CUIDADOS,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HUMANIZACIÓN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ATENCIÓN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SOCIOSANITARIA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 marR="83820" indent="-2730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Cuidados,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humanización y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aten-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sociosanitaria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5.292.091,70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VCJª POLÍTICA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0380" marR="55244" indent="-4381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sanitarias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sistemas 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32.960.784,00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57785" indent="-152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58750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Infantil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25.742.293,55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57785" indent="-152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90805" indent="-9969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Especial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Necesida-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 Educativas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Específicas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4.020.513.82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57785" indent="-152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88595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complementarios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7.457.422,05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19919584-35F9-1B4E-B529-FDC27FBB1543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63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5399989" y="0"/>
                </a:moveTo>
                <a:lnTo>
                  <a:pt x="5399989" y="0"/>
                </a:lnTo>
                <a:lnTo>
                  <a:pt x="0" y="0"/>
                </a:lnTo>
                <a:lnTo>
                  <a:pt x="0" y="296837"/>
                </a:lnTo>
                <a:lnTo>
                  <a:pt x="5399989" y="296837"/>
                </a:lnTo>
                <a:lnTo>
                  <a:pt x="5399989" y="0"/>
                </a:lnTo>
                <a:close/>
              </a:path>
              <a:path w="6480175" h="297180">
                <a:moveTo>
                  <a:pt x="6479997" y="0"/>
                </a:moveTo>
                <a:lnTo>
                  <a:pt x="5400002" y="0"/>
                </a:lnTo>
                <a:lnTo>
                  <a:pt x="5400002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71067"/>
              </p:ext>
            </p:extLst>
          </p:nvPr>
        </p:nvGraphicFramePr>
        <p:xfrm>
          <a:off x="540000" y="723181"/>
          <a:ext cx="6478902" cy="3605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5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501015" marR="71755" indent="-41783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ECOLÓGICA,IND.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19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AMBIENTAL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0545" marR="118745" indent="-42418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y mejora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medio ambiente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2.613.440,30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0" marR="43180" indent="-4267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Infraestructuras</a:t>
                      </a:r>
                      <a:r>
                        <a:rPr sz="800" b="0" i="0" spc="-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hidráulicas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ges-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tión del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7.727.032,52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96215" marR="49530" indent="-1397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C.LOCAL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PREVENCIÓN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VªCJª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MOVILIDAD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Carreteras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10.218.220,00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38150" marR="124460" indent="-3067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MEDIO RURAL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POLÍTICA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9109" marR="84455" indent="-4083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SANIDAD 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10489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reestruc.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mejora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producc.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14.517.039,00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71755" marR="64769" indent="224154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FORMACIÓN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2125" marR="59055" indent="-426084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INVESTIGACION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T.DIGITAL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125" marR="78740" indent="-5334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y 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tecno- lógico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2.139.006,60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67690" marR="68580" indent="-49275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DºS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CIUDADANOS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actividades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632.848,40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255904" marR="248920" indent="1562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ESTABLECIMIENTOS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RESIDENCIALES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ANCIANOS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Recursos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alojamiento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48.486.553,25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84175" marR="166370" indent="-2108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ASTURIANO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PREVENCIÓN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RIESGOS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322K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5625" marR="187960" indent="-3606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prevención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riesgos laborales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2.790.151,91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86105" marR="306070" indent="-2730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SALUD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PRINCIPADO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412B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Asistencia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2.254.376.181,00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4.687.582.521,72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EA14FB95-DF05-3D47-A015-160592690CDC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64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1632178"/>
            <a:ext cx="6444615" cy="297180"/>
          </a:xfrm>
          <a:custGeom>
            <a:avLst/>
            <a:gdLst/>
            <a:ahLst/>
            <a:cxnLst/>
            <a:rect l="l" t="t" r="r" b="b"/>
            <a:pathLst>
              <a:path w="6444615" h="297180">
                <a:moveTo>
                  <a:pt x="6443993" y="0"/>
                </a:moveTo>
                <a:lnTo>
                  <a:pt x="6443993" y="0"/>
                </a:lnTo>
                <a:lnTo>
                  <a:pt x="0" y="0"/>
                </a:lnTo>
                <a:lnTo>
                  <a:pt x="0" y="296824"/>
                </a:lnTo>
                <a:lnTo>
                  <a:pt x="6443993" y="296824"/>
                </a:lnTo>
                <a:lnTo>
                  <a:pt x="6443993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96232"/>
              </p:ext>
            </p:extLst>
          </p:nvPr>
        </p:nvGraphicFramePr>
        <p:xfrm>
          <a:off x="540004" y="1632178"/>
          <a:ext cx="6479537" cy="2837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756920" marR="66040" indent="-6832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DEL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GOB.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0075" marR="146685" indent="-4464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 Cultural y Política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Llin-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guística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4.307.482,80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6920" marR="66040" indent="-6832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DEL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GOB.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Instituciones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Culturales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2.569.796,85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93040" marR="18097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PRESIDENCIA,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R.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DEMOGRÁFICO,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IGUALDAD</a:t>
                      </a:r>
                      <a:r>
                        <a:rPr sz="800" b="1" i="0" spc="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TURISMO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81330" marR="59690" indent="-41465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EMIGRACIÓN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RETORNO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9595" marR="231140" indent="-33147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emigración asturiana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08279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281.549,00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IAAP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 marR="75565" indent="-299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Selección,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perfeccio-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namiento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personal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2.704.348,00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HACIENDA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VICECJª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JUSTICIA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142M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6110" marR="116205" indent="-5029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justicia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menor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1.470.746,72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67690" marR="68580" indent="-49275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DºS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CIUDADANOS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actividades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632.848,40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82905" marR="153670" indent="-2222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VICECJª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DEMOGRATIVA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97.276,00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9542" y="727049"/>
            <a:ext cx="829868" cy="8280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1023580"/>
            <a:ext cx="779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5.4. ODS 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614E6F63-F4E5-2849-ADAD-34E294F90DF4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65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744" y="1632178"/>
            <a:ext cx="6444615" cy="297180"/>
          </a:xfrm>
          <a:custGeom>
            <a:avLst/>
            <a:gdLst/>
            <a:ahLst/>
            <a:cxnLst/>
            <a:rect l="l" t="t" r="r" b="b"/>
            <a:pathLst>
              <a:path w="6444615" h="297180">
                <a:moveTo>
                  <a:pt x="6444005" y="0"/>
                </a:moveTo>
                <a:lnTo>
                  <a:pt x="6444005" y="0"/>
                </a:lnTo>
                <a:lnTo>
                  <a:pt x="0" y="0"/>
                </a:lnTo>
                <a:lnTo>
                  <a:pt x="0" y="296824"/>
                </a:lnTo>
                <a:lnTo>
                  <a:pt x="6444005" y="296824"/>
                </a:lnTo>
                <a:lnTo>
                  <a:pt x="6444005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84865"/>
              </p:ext>
            </p:extLst>
          </p:nvPr>
        </p:nvGraphicFramePr>
        <p:xfrm>
          <a:off x="549744" y="1632178"/>
          <a:ext cx="6470012" cy="2830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44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332740" marR="240029" indent="-8509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19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01955" marR="44450" indent="-35052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AGENCIA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9390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495.029,64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57785" indent="-152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65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Infantil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987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77.257.783,75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 marR="136525" indent="-1587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Profesional Inicial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Proyectos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Innovadores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55.631.118,75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Secundaria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133.618.419,90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 marR="55880" indent="-238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Especial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Necesidades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Específicas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26.316.090,45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Escuelas Oficiales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Idiomas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5.362.311,00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270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Enseñanzas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9.613.252,00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Complementarios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7.457.422,05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8041F2B7-79DE-6848-94EC-2FF37C3C350C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66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44615" cy="297180"/>
          </a:xfrm>
          <a:custGeom>
            <a:avLst/>
            <a:gdLst/>
            <a:ahLst/>
            <a:cxnLst/>
            <a:rect l="l" t="t" r="r" b="b"/>
            <a:pathLst>
              <a:path w="6444615" h="297180">
                <a:moveTo>
                  <a:pt x="6443993" y="0"/>
                </a:moveTo>
                <a:lnTo>
                  <a:pt x="6443993" y="0"/>
                </a:lnTo>
                <a:lnTo>
                  <a:pt x="0" y="0"/>
                </a:lnTo>
                <a:lnTo>
                  <a:pt x="0" y="296837"/>
                </a:lnTo>
                <a:lnTo>
                  <a:pt x="6443993" y="296837"/>
                </a:lnTo>
                <a:lnTo>
                  <a:pt x="6443993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42769"/>
              </p:ext>
            </p:extLst>
          </p:nvPr>
        </p:nvGraphicFramePr>
        <p:xfrm>
          <a:off x="540000" y="723181"/>
          <a:ext cx="6479537" cy="3824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0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77165" indent="381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ORDENACIÓN, EVALUACIÓN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EQUIDAD 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984" marR="206375" indent="-30162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permanente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profesorado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08279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3.494.868,74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930.855,00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1755" marR="64769" indent="22415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FORMACIÓN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UNIVERSISADES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73.935.004,20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6.614.257,00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 PÚBLICO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6515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empleo mejora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relacio-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laborales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7.784.748,30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Programa europeo y empleo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16.156.553,00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7060" marR="149860" indent="-4508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profesional para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empleo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25.975.499,00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IAPRL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322K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Actuaciones en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1.534.730,04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LA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JUVENTUD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17.469,60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61975" marR="67945" indent="-4870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ORQUESTA</a:t>
                      </a:r>
                      <a:r>
                        <a:rPr sz="800" b="1" i="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SINFÓNICA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PRINCIPADO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ASTURIAS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Orquesta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sinfónica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951.422,14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16280" marR="170815" indent="-5384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 REGIONAL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BELLAS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C.R.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Bellas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754.472,00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465.960.353,33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869FA069-779A-DD4B-BFBD-260B8F38219C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67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949" y="163790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25160"/>
              </p:ext>
            </p:extLst>
          </p:nvPr>
        </p:nvGraphicFramePr>
        <p:xfrm>
          <a:off x="534949" y="1637906"/>
          <a:ext cx="6484618" cy="2785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629920" marR="210820" indent="-4114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Y CONSEJO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52450" marR="89535" indent="-4559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CPLD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 FÍSICA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 marR="165100" indent="-1746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y apoyo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deportivas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festivas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592.752,61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46685" marR="139065" indent="2920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RETO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DEMO.,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IGUAL.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TURISMO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IGUALDAD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Políticas de igualdad entre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M&amp;H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14.837.739,00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81330" marR="59690" indent="-414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EMIGRACIÓN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RETORNO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Programa emigración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281.549,00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 comunidades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19.978,00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73709" marR="59690" indent="-407034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URBA.,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VIVIENDA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DºS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CIUDADANOS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48260" indent="-4908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VICECJª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PART.,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TRANS., DIVER.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Diversidad sexual y dºs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LGTBI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392.036,12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53670" indent="-217804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VICECJª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DEMOCRÁTICA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97.276,00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57785" indent="-152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Infantil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71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25.742.293,55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8849" y="720001"/>
            <a:ext cx="829868" cy="8280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1016530"/>
            <a:ext cx="779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5.5. ODS 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8F405237-C7CA-714D-BE7A-6B34C0882E97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68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180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55971"/>
              </p:ext>
            </p:extLst>
          </p:nvPr>
        </p:nvGraphicFramePr>
        <p:xfrm>
          <a:off x="528176" y="723181"/>
          <a:ext cx="6491602" cy="358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0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secundaria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27.198.771,70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4195" marR="207010" indent="-3302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especial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necesidades especiales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8.041.027,64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complementarios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7.457.422,05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53340" indent="-3054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DG.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INCLUSIÓN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ORDENACIÓN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372.342,00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32105" marR="240665" indent="-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63830" marR="64769" indent="-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AGENCIA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COOPE-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RACION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Cooperación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945.486,36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71755" marR="64769" indent="22415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FORMACIÓN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118110" indent="533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T.DIGITAL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marR="45085" indent="-4178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Telecomunicaciones</a:t>
                      </a:r>
                      <a:r>
                        <a:rPr sz="800" b="0" i="0" spc="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Sociedad</a:t>
                      </a:r>
                      <a:r>
                        <a:rPr sz="800" b="0" i="0" spc="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970.676,30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28.442.139,20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438150" marR="124460" indent="-30670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MEDIO RURAL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POLÍTICA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AGRICULTURA,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AGROIND.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D.RURAL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43370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84150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3.353.738,75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LA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JUVENTUD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34.939,20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930.855,00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118.780.167,48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E41732D8-0BB0-984E-A762-85F88A61FF62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69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949" y="163790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08121"/>
              </p:ext>
            </p:extLst>
          </p:nvPr>
        </p:nvGraphicFramePr>
        <p:xfrm>
          <a:off x="534943" y="1637906"/>
          <a:ext cx="6484618" cy="97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13360" marR="2057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TRANSICIÓN ECOLÓGICA,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INDUS.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290" marR="161290" indent="-24701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Infraestructuras Hidráulicas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Gestión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6670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46.339.025,60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46.339.025,60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8849" y="720001"/>
            <a:ext cx="829868" cy="8280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1016530"/>
            <a:ext cx="779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5.6. ODS 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25D641A1-FD65-FF41-A14B-C3FAEC615A56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2990"/>
            <a:chOff x="0" y="0"/>
            <a:chExt cx="7560309" cy="1062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0629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7324" y="2"/>
              <a:ext cx="1769745" cy="384810"/>
            </a:xfrm>
            <a:custGeom>
              <a:avLst/>
              <a:gdLst/>
              <a:ahLst/>
              <a:cxnLst/>
              <a:rect l="l" t="t" r="r" b="b"/>
              <a:pathLst>
                <a:path w="1769745" h="384810">
                  <a:moveTo>
                    <a:pt x="1769236" y="0"/>
                  </a:moveTo>
                  <a:lnTo>
                    <a:pt x="1386598" y="0"/>
                  </a:lnTo>
                  <a:lnTo>
                    <a:pt x="1769236" y="384594"/>
                  </a:lnTo>
                  <a:lnTo>
                    <a:pt x="1769236" y="0"/>
                  </a:lnTo>
                  <a:close/>
                </a:path>
                <a:path w="1769745" h="384810">
                  <a:moveTo>
                    <a:pt x="375818" y="0"/>
                  </a:moveTo>
                  <a:lnTo>
                    <a:pt x="0" y="0"/>
                  </a:lnTo>
                  <a:lnTo>
                    <a:pt x="0" y="377736"/>
                  </a:lnTo>
                  <a:lnTo>
                    <a:pt x="37581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5249" y="2"/>
              <a:ext cx="596900" cy="600075"/>
            </a:xfrm>
            <a:custGeom>
              <a:avLst/>
              <a:gdLst/>
              <a:ahLst/>
              <a:cxnLst/>
              <a:rect l="l" t="t" r="r" b="b"/>
              <a:pathLst>
                <a:path w="596900" h="600075">
                  <a:moveTo>
                    <a:pt x="596785" y="0"/>
                  </a:moveTo>
                  <a:lnTo>
                    <a:pt x="0" y="0"/>
                  </a:lnTo>
                  <a:lnTo>
                    <a:pt x="596785" y="599833"/>
                  </a:lnTo>
                  <a:lnTo>
                    <a:pt x="596785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2940" y="12"/>
              <a:ext cx="3449320" cy="1062990"/>
            </a:xfrm>
            <a:custGeom>
              <a:avLst/>
              <a:gdLst/>
              <a:ahLst/>
              <a:cxnLst/>
              <a:rect l="l" t="t" r="r" b="b"/>
              <a:pathLst>
                <a:path w="3449320" h="1062990">
                  <a:moveTo>
                    <a:pt x="1591183" y="1062964"/>
                  </a:moveTo>
                  <a:lnTo>
                    <a:pt x="799706" y="267449"/>
                  </a:lnTo>
                  <a:lnTo>
                    <a:pt x="799706" y="259181"/>
                  </a:lnTo>
                  <a:lnTo>
                    <a:pt x="0" y="1062964"/>
                  </a:lnTo>
                  <a:lnTo>
                    <a:pt x="766152" y="1062964"/>
                  </a:lnTo>
                  <a:lnTo>
                    <a:pt x="798309" y="1030655"/>
                  </a:lnTo>
                  <a:lnTo>
                    <a:pt x="798309" y="1036116"/>
                  </a:lnTo>
                  <a:lnTo>
                    <a:pt x="825017" y="1062964"/>
                  </a:lnTo>
                  <a:lnTo>
                    <a:pt x="1591183" y="1062964"/>
                  </a:lnTo>
                  <a:close/>
                </a:path>
                <a:path w="3449320" h="1062990">
                  <a:moveTo>
                    <a:pt x="3449091" y="600443"/>
                  </a:moveTo>
                  <a:lnTo>
                    <a:pt x="2851708" y="0"/>
                  </a:lnTo>
                  <a:lnTo>
                    <a:pt x="2563787" y="0"/>
                  </a:lnTo>
                  <a:lnTo>
                    <a:pt x="2563787" y="480682"/>
                  </a:lnTo>
                  <a:lnTo>
                    <a:pt x="3143110" y="1062964"/>
                  </a:lnTo>
                  <a:lnTo>
                    <a:pt x="3449091" y="1062964"/>
                  </a:lnTo>
                  <a:lnTo>
                    <a:pt x="3449091" y="60044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2815" y="2"/>
              <a:ext cx="885825" cy="1062990"/>
            </a:xfrm>
            <a:custGeom>
              <a:avLst/>
              <a:gdLst/>
              <a:ahLst/>
              <a:cxnLst/>
              <a:rect l="l" t="t" r="r" b="b"/>
              <a:pathLst>
                <a:path w="885825" h="1062990">
                  <a:moveTo>
                    <a:pt x="404710" y="0"/>
                  </a:moveTo>
                  <a:lnTo>
                    <a:pt x="0" y="0"/>
                  </a:lnTo>
                  <a:lnTo>
                    <a:pt x="0" y="363296"/>
                  </a:lnTo>
                  <a:lnTo>
                    <a:pt x="696112" y="1062964"/>
                  </a:lnTo>
                  <a:lnTo>
                    <a:pt x="885316" y="1062964"/>
                  </a:lnTo>
                  <a:lnTo>
                    <a:pt x="885316" y="483057"/>
                  </a:lnTo>
                  <a:lnTo>
                    <a:pt x="404710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2815" y="363898"/>
              <a:ext cx="695960" cy="699135"/>
            </a:xfrm>
            <a:custGeom>
              <a:avLst/>
              <a:gdLst/>
              <a:ahLst/>
              <a:cxnLst/>
              <a:rect l="l" t="t" r="r" b="b"/>
              <a:pathLst>
                <a:path w="695960" h="699135">
                  <a:moveTo>
                    <a:pt x="0" y="0"/>
                  </a:moveTo>
                  <a:lnTo>
                    <a:pt x="0" y="699071"/>
                  </a:lnTo>
                  <a:lnTo>
                    <a:pt x="695528" y="699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5765" y="2"/>
              <a:ext cx="885825" cy="1062990"/>
            </a:xfrm>
            <a:custGeom>
              <a:avLst/>
              <a:gdLst/>
              <a:ahLst/>
              <a:cxnLst/>
              <a:rect l="l" t="t" r="r" b="b"/>
              <a:pathLst>
                <a:path w="885825" h="1062990">
                  <a:moveTo>
                    <a:pt x="885316" y="0"/>
                  </a:moveTo>
                  <a:lnTo>
                    <a:pt x="487425" y="0"/>
                  </a:lnTo>
                  <a:lnTo>
                    <a:pt x="0" y="489915"/>
                  </a:lnTo>
                  <a:lnTo>
                    <a:pt x="0" y="1062964"/>
                  </a:lnTo>
                  <a:lnTo>
                    <a:pt x="196011" y="1062964"/>
                  </a:lnTo>
                  <a:lnTo>
                    <a:pt x="885316" y="370154"/>
                  </a:lnTo>
                  <a:lnTo>
                    <a:pt x="885316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2376" y="370756"/>
              <a:ext cx="688975" cy="692785"/>
            </a:xfrm>
            <a:custGeom>
              <a:avLst/>
              <a:gdLst/>
              <a:ahLst/>
              <a:cxnLst/>
              <a:rect l="l" t="t" r="r" b="b"/>
              <a:pathLst>
                <a:path w="688975" h="692785">
                  <a:moveTo>
                    <a:pt x="688708" y="0"/>
                  </a:moveTo>
                  <a:lnTo>
                    <a:pt x="0" y="692213"/>
                  </a:lnTo>
                  <a:lnTo>
                    <a:pt x="688708" y="692213"/>
                  </a:lnTo>
                  <a:lnTo>
                    <a:pt x="68870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320" y="0"/>
              <a:ext cx="1154653" cy="364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035" y="0"/>
              <a:ext cx="807422" cy="237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17326" y="2"/>
              <a:ext cx="1769745" cy="1062990"/>
            </a:xfrm>
            <a:custGeom>
              <a:avLst/>
              <a:gdLst/>
              <a:ahLst/>
              <a:cxnLst/>
              <a:rect l="l" t="t" r="r" b="b"/>
              <a:pathLst>
                <a:path w="1769745" h="1062990">
                  <a:moveTo>
                    <a:pt x="1385989" y="0"/>
                  </a:moveTo>
                  <a:lnTo>
                    <a:pt x="376427" y="0"/>
                  </a:lnTo>
                  <a:lnTo>
                    <a:pt x="0" y="378345"/>
                  </a:lnTo>
                  <a:lnTo>
                    <a:pt x="0" y="1062964"/>
                  </a:lnTo>
                  <a:lnTo>
                    <a:pt x="85013" y="1062964"/>
                  </a:lnTo>
                  <a:lnTo>
                    <a:pt x="883919" y="259981"/>
                  </a:lnTo>
                  <a:lnTo>
                    <a:pt x="883919" y="265442"/>
                  </a:lnTo>
                  <a:lnTo>
                    <a:pt x="1677403" y="1062964"/>
                  </a:lnTo>
                  <a:lnTo>
                    <a:pt x="1769237" y="1062964"/>
                  </a:lnTo>
                  <a:lnTo>
                    <a:pt x="1769237" y="385203"/>
                  </a:lnTo>
                  <a:lnTo>
                    <a:pt x="1385989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5764" y="2"/>
              <a:ext cx="487045" cy="489584"/>
            </a:xfrm>
            <a:custGeom>
              <a:avLst/>
              <a:gdLst/>
              <a:ahLst/>
              <a:cxnLst/>
              <a:rect l="l" t="t" r="r" b="b"/>
              <a:pathLst>
                <a:path w="487044" h="489584">
                  <a:moveTo>
                    <a:pt x="486829" y="0"/>
                  </a:moveTo>
                  <a:lnTo>
                    <a:pt x="0" y="0"/>
                  </a:lnTo>
                  <a:lnTo>
                    <a:pt x="0" y="489305"/>
                  </a:lnTo>
                  <a:lnTo>
                    <a:pt x="486829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847" y="2"/>
              <a:ext cx="603885" cy="607060"/>
            </a:xfrm>
            <a:custGeom>
              <a:avLst/>
              <a:gdLst/>
              <a:ahLst/>
              <a:cxnLst/>
              <a:rect l="l" t="t" r="r" b="b"/>
              <a:pathLst>
                <a:path w="603885" h="607060">
                  <a:moveTo>
                    <a:pt x="603631" y="0"/>
                  </a:moveTo>
                  <a:lnTo>
                    <a:pt x="0" y="0"/>
                  </a:lnTo>
                  <a:lnTo>
                    <a:pt x="0" y="606717"/>
                  </a:lnTo>
                  <a:lnTo>
                    <a:pt x="603631" y="0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1845" y="2"/>
              <a:ext cx="885825" cy="1062990"/>
            </a:xfrm>
            <a:custGeom>
              <a:avLst/>
              <a:gdLst/>
              <a:ahLst/>
              <a:cxnLst/>
              <a:rect l="l" t="t" r="r" b="b"/>
              <a:pathLst>
                <a:path w="885825" h="1062990">
                  <a:moveTo>
                    <a:pt x="885329" y="0"/>
                  </a:moveTo>
                  <a:lnTo>
                    <a:pt x="604227" y="0"/>
                  </a:lnTo>
                  <a:lnTo>
                    <a:pt x="0" y="607301"/>
                  </a:lnTo>
                  <a:lnTo>
                    <a:pt x="0" y="1062964"/>
                  </a:lnTo>
                  <a:lnTo>
                    <a:pt x="312813" y="1062964"/>
                  </a:lnTo>
                  <a:lnTo>
                    <a:pt x="885329" y="487540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7815" y="0"/>
              <a:ext cx="499139" cy="8536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394" y="0"/>
              <a:ext cx="505101" cy="765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6534" y="12"/>
              <a:ext cx="7071359" cy="735965"/>
            </a:xfrm>
            <a:custGeom>
              <a:avLst/>
              <a:gdLst/>
              <a:ahLst/>
              <a:cxnLst/>
              <a:rect l="l" t="t" r="r" b="b"/>
              <a:pathLst>
                <a:path w="7071359" h="735965">
                  <a:moveTo>
                    <a:pt x="731647" y="0"/>
                  </a:moveTo>
                  <a:lnTo>
                    <a:pt x="0" y="0"/>
                  </a:lnTo>
                  <a:lnTo>
                    <a:pt x="0" y="735368"/>
                  </a:lnTo>
                  <a:lnTo>
                    <a:pt x="731647" y="0"/>
                  </a:lnTo>
                  <a:close/>
                </a:path>
                <a:path w="7071359" h="735965">
                  <a:moveTo>
                    <a:pt x="7070814" y="0"/>
                  </a:moveTo>
                  <a:lnTo>
                    <a:pt x="6345999" y="0"/>
                  </a:lnTo>
                  <a:lnTo>
                    <a:pt x="7070814" y="728510"/>
                  </a:lnTo>
                  <a:lnTo>
                    <a:pt x="7070814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8125" y="2"/>
              <a:ext cx="480059" cy="482600"/>
            </a:xfrm>
            <a:custGeom>
              <a:avLst/>
              <a:gdLst/>
              <a:ahLst/>
              <a:cxnLst/>
              <a:rect l="l" t="t" r="r" b="b"/>
              <a:pathLst>
                <a:path w="480060" h="482600">
                  <a:moveTo>
                    <a:pt x="479996" y="0"/>
                  </a:moveTo>
                  <a:lnTo>
                    <a:pt x="0" y="0"/>
                  </a:lnTo>
                  <a:lnTo>
                    <a:pt x="479996" y="482460"/>
                  </a:lnTo>
                  <a:lnTo>
                    <a:pt x="479996" y="0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7560309" cy="1059180"/>
            </a:xfrm>
            <a:custGeom>
              <a:avLst/>
              <a:gdLst/>
              <a:ahLst/>
              <a:cxnLst/>
              <a:rect l="l" t="t" r="r" b="b"/>
              <a:pathLst>
                <a:path w="7560309" h="1059180">
                  <a:moveTo>
                    <a:pt x="0" y="1059141"/>
                  </a:moveTo>
                  <a:lnTo>
                    <a:pt x="7560005" y="1059141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1059141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40002" y="4794355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64799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B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89825" y="153606"/>
            <a:ext cx="394970" cy="288290"/>
            <a:chOff x="6889825" y="153606"/>
            <a:chExt cx="394970" cy="288290"/>
          </a:xfrm>
        </p:grpSpPr>
        <p:sp>
          <p:nvSpPr>
            <p:cNvPr id="25" name="object 25"/>
            <p:cNvSpPr/>
            <p:nvPr/>
          </p:nvSpPr>
          <p:spPr>
            <a:xfrm>
              <a:off x="6889825" y="153606"/>
              <a:ext cx="22225" cy="288290"/>
            </a:xfrm>
            <a:custGeom>
              <a:avLst/>
              <a:gdLst/>
              <a:ahLst/>
              <a:cxnLst/>
              <a:rect l="l" t="t" r="r" b="b"/>
              <a:pathLst>
                <a:path w="22225" h="288290">
                  <a:moveTo>
                    <a:pt x="21704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21704" y="287997"/>
                  </a:lnTo>
                  <a:lnTo>
                    <a:pt x="217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1531" y="156098"/>
              <a:ext cx="283074" cy="28300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111677" y="220605"/>
            <a:ext cx="685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7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13920" y="153602"/>
            <a:ext cx="7152640" cy="980440"/>
            <a:chOff x="413920" y="153602"/>
            <a:chExt cx="7152640" cy="980440"/>
          </a:xfrm>
        </p:grpSpPr>
        <p:sp>
          <p:nvSpPr>
            <p:cNvPr id="29" name="object 29"/>
            <p:cNvSpPr/>
            <p:nvPr/>
          </p:nvSpPr>
          <p:spPr>
            <a:xfrm>
              <a:off x="861352" y="680809"/>
              <a:ext cx="6699250" cy="349250"/>
            </a:xfrm>
            <a:custGeom>
              <a:avLst/>
              <a:gdLst/>
              <a:ahLst/>
              <a:cxnLst/>
              <a:rect l="l" t="t" r="r" b="b"/>
              <a:pathLst>
                <a:path w="6699250" h="349250">
                  <a:moveTo>
                    <a:pt x="0" y="348653"/>
                  </a:moveTo>
                  <a:lnTo>
                    <a:pt x="6698653" y="348653"/>
                  </a:lnTo>
                </a:path>
                <a:path w="6699250" h="349250">
                  <a:moveTo>
                    <a:pt x="6698653" y="0"/>
                  </a:moveTo>
                  <a:lnTo>
                    <a:pt x="0" y="0"/>
                  </a:lnTo>
                  <a:lnTo>
                    <a:pt x="0" y="348653"/>
                  </a:lnTo>
                </a:path>
              </a:pathLst>
            </a:custGeom>
            <a:ln w="12700">
              <a:solidFill>
                <a:srgbClr val="F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3920" y="153602"/>
              <a:ext cx="684530" cy="980440"/>
            </a:xfrm>
            <a:custGeom>
              <a:avLst/>
              <a:gdLst/>
              <a:ahLst/>
              <a:cxnLst/>
              <a:rect l="l" t="t" r="r" b="b"/>
              <a:pathLst>
                <a:path w="684530" h="980440">
                  <a:moveTo>
                    <a:pt x="359562" y="0"/>
                  </a:moveTo>
                  <a:lnTo>
                    <a:pt x="307265" y="609"/>
                  </a:lnTo>
                  <a:lnTo>
                    <a:pt x="255234" y="2423"/>
                  </a:lnTo>
                  <a:lnTo>
                    <a:pt x="203494" y="5422"/>
                  </a:lnTo>
                  <a:lnTo>
                    <a:pt x="152074" y="9585"/>
                  </a:lnTo>
                  <a:lnTo>
                    <a:pt x="101000" y="14891"/>
                  </a:lnTo>
                  <a:lnTo>
                    <a:pt x="50299" y="21321"/>
                  </a:lnTo>
                  <a:lnTo>
                    <a:pt x="0" y="28854"/>
                  </a:lnTo>
                  <a:lnTo>
                    <a:pt x="179184" y="980389"/>
                  </a:lnTo>
                  <a:lnTo>
                    <a:pt x="223370" y="974712"/>
                  </a:lnTo>
                  <a:lnTo>
                    <a:pt x="268211" y="970481"/>
                  </a:lnTo>
                  <a:lnTo>
                    <a:pt x="313633" y="967839"/>
                  </a:lnTo>
                  <a:lnTo>
                    <a:pt x="359562" y="966927"/>
                  </a:lnTo>
                  <a:lnTo>
                    <a:pt x="396395" y="967545"/>
                  </a:lnTo>
                  <a:lnTo>
                    <a:pt x="432989" y="969279"/>
                  </a:lnTo>
                  <a:lnTo>
                    <a:pt x="469213" y="971952"/>
                  </a:lnTo>
                  <a:lnTo>
                    <a:pt x="504939" y="975385"/>
                  </a:lnTo>
                  <a:lnTo>
                    <a:pt x="684187" y="23850"/>
                  </a:lnTo>
                  <a:lnTo>
                    <a:pt x="631082" y="16607"/>
                  </a:lnTo>
                  <a:lnTo>
                    <a:pt x="577548" y="10656"/>
                  </a:lnTo>
                  <a:lnTo>
                    <a:pt x="523608" y="6010"/>
                  </a:lnTo>
                  <a:lnTo>
                    <a:pt x="469282" y="2678"/>
                  </a:lnTo>
                  <a:lnTo>
                    <a:pt x="414593" y="671"/>
                  </a:lnTo>
                  <a:lnTo>
                    <a:pt x="359562" y="0"/>
                  </a:lnTo>
                  <a:close/>
                </a:path>
              </a:pathLst>
            </a:custGeom>
            <a:solidFill>
              <a:srgbClr val="FB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4028" y="632295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59">
                  <a:moveTo>
                    <a:pt x="201764" y="0"/>
                  </a:moveTo>
                  <a:lnTo>
                    <a:pt x="155502" y="5328"/>
                  </a:lnTo>
                  <a:lnTo>
                    <a:pt x="113034" y="20505"/>
                  </a:lnTo>
                  <a:lnTo>
                    <a:pt x="75572" y="44321"/>
                  </a:lnTo>
                  <a:lnTo>
                    <a:pt x="44326" y="75564"/>
                  </a:lnTo>
                  <a:lnTo>
                    <a:pt x="20507" y="113024"/>
                  </a:lnTo>
                  <a:lnTo>
                    <a:pt x="5328" y="155490"/>
                  </a:lnTo>
                  <a:lnTo>
                    <a:pt x="0" y="201752"/>
                  </a:lnTo>
                  <a:lnTo>
                    <a:pt x="5328" y="248014"/>
                  </a:lnTo>
                  <a:lnTo>
                    <a:pt x="20507" y="290482"/>
                  </a:lnTo>
                  <a:lnTo>
                    <a:pt x="44326" y="327945"/>
                  </a:lnTo>
                  <a:lnTo>
                    <a:pt x="75572" y="359191"/>
                  </a:lnTo>
                  <a:lnTo>
                    <a:pt x="113034" y="383009"/>
                  </a:lnTo>
                  <a:lnTo>
                    <a:pt x="155502" y="398188"/>
                  </a:lnTo>
                  <a:lnTo>
                    <a:pt x="201764" y="403517"/>
                  </a:lnTo>
                  <a:lnTo>
                    <a:pt x="248027" y="398188"/>
                  </a:lnTo>
                  <a:lnTo>
                    <a:pt x="290495" y="383009"/>
                  </a:lnTo>
                  <a:lnTo>
                    <a:pt x="327957" y="359191"/>
                  </a:lnTo>
                  <a:lnTo>
                    <a:pt x="359203" y="327945"/>
                  </a:lnTo>
                  <a:lnTo>
                    <a:pt x="383021" y="290482"/>
                  </a:lnTo>
                  <a:lnTo>
                    <a:pt x="398200" y="248014"/>
                  </a:lnTo>
                  <a:lnTo>
                    <a:pt x="403529" y="201752"/>
                  </a:lnTo>
                  <a:lnTo>
                    <a:pt x="398200" y="155490"/>
                  </a:lnTo>
                  <a:lnTo>
                    <a:pt x="383021" y="113024"/>
                  </a:lnTo>
                  <a:lnTo>
                    <a:pt x="359203" y="75564"/>
                  </a:lnTo>
                  <a:lnTo>
                    <a:pt x="327957" y="44321"/>
                  </a:lnTo>
                  <a:lnTo>
                    <a:pt x="290495" y="20505"/>
                  </a:lnTo>
                  <a:lnTo>
                    <a:pt x="248027" y="5328"/>
                  </a:lnTo>
                  <a:lnTo>
                    <a:pt x="201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7299" y="726947"/>
            <a:ext cx="15595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4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sz="14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4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4028" y="4858622"/>
            <a:ext cx="6447503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</a:t>
            </a:r>
            <a:r>
              <a:rPr sz="700" spc="-4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Introducción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7047" y="1374451"/>
            <a:ext cx="312547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mundo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atraviesa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momento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decisivo,</a:t>
            </a:r>
            <a:r>
              <a:rPr sz="1000" spc="2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marcado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desafíos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interconectados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afectan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manera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simultánea</a:t>
            </a:r>
            <a:r>
              <a:rPr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personas,</a:t>
            </a:r>
            <a:r>
              <a:rPr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sus</a:t>
            </a:r>
            <a:r>
              <a:rPr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modelos</a:t>
            </a:r>
            <a:r>
              <a:rPr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económicos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1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1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ecosistemas.</a:t>
            </a:r>
            <a:r>
              <a:rPr sz="1000" spc="1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1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crisis</a:t>
            </a:r>
            <a:r>
              <a:rPr sz="1000" spc="1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climática,</a:t>
            </a:r>
            <a:r>
              <a:rPr sz="1000" spc="1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1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incremento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desigualdades,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escalada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belicista,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pérdida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acelerada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biodiversidad,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inseguridad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alimentaria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profundas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transformaciones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tecnológicas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confi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guran</a:t>
            </a:r>
            <a:r>
              <a:rPr sz="10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escenario</a:t>
            </a:r>
            <a:r>
              <a:rPr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exige</a:t>
            </a:r>
            <a:r>
              <a:rPr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respuesta</a:t>
            </a:r>
            <a:r>
              <a:rPr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coordina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coherente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ambiciosa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parte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institucio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nes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públicas.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7047" y="3050851"/>
            <a:ext cx="312547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este</a:t>
            </a:r>
            <a:r>
              <a:rPr sz="1000" spc="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contexto,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sz="1000" b="1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r>
              <a:rPr sz="1000" b="1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sz="1000" b="1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sz="1000" b="1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Desarrollo Sostenible</a:t>
            </a:r>
            <a:r>
              <a:rPr sz="10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-aprobada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1000" spc="-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Asamblea</a:t>
            </a:r>
            <a:r>
              <a:rPr sz="1000" spc="-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ciones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Unidas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2015-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constituye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marco</a:t>
            </a:r>
            <a:r>
              <a:rPr sz="1000" spc="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universal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más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completo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guiar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esa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transformación.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Sus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sz="1000" b="1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sz="1000" b="1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Sostenible</a:t>
            </a:r>
            <a:r>
              <a:rPr sz="1000" b="1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(ODS)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169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metas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asociadas,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ofrecen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hoja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ruta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común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avanzar</a:t>
            </a:r>
            <a:r>
              <a:rPr sz="10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hacia</a:t>
            </a:r>
            <a:r>
              <a:rPr sz="10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modelo</a:t>
            </a:r>
            <a:r>
              <a:rPr sz="10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desarrollo</a:t>
            </a:r>
            <a:r>
              <a:rPr sz="10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garantice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bienestar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presente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sin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comprometer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capacidad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 las generaciones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futuras.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88958" y="1374451"/>
            <a:ext cx="31254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3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presente</a:t>
            </a:r>
            <a:r>
              <a:rPr sz="1000" spc="3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Informe</a:t>
            </a:r>
            <a:r>
              <a:rPr sz="1000" b="1" spc="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Alineamiento</a:t>
            </a:r>
            <a:r>
              <a:rPr sz="1000" b="1" spc="3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Presupues</a:t>
            </a:r>
            <a:r>
              <a:rPr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tario</a:t>
            </a:r>
            <a:r>
              <a:rPr sz="1000" b="1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sz="1000" b="1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analiza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grado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Presupuestos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Generales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Principado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Asturias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contribuyen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consecución</a:t>
            </a:r>
            <a:r>
              <a:rPr sz="1000" spc="1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dichos</a:t>
            </a:r>
            <a:r>
              <a:rPr sz="1000" spc="1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objetivos,</a:t>
            </a:r>
            <a:r>
              <a:rPr sz="1000" spc="1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integrando</a:t>
            </a:r>
            <a:r>
              <a:rPr sz="1000" spc="1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1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en-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foque</a:t>
            </a:r>
            <a:r>
              <a:rPr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basado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coherencia</a:t>
            </a:r>
            <a:r>
              <a:rPr sz="1000" b="1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políticas</a:t>
            </a:r>
            <a:r>
              <a:rPr sz="1000" b="1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sz="10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sz="1000" b="1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sostenible</a:t>
            </a:r>
            <a:r>
              <a:rPr sz="1000" b="1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(CPDS)</a:t>
            </a:r>
            <a:r>
              <a:rPr sz="1000" b="1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orientación</a:t>
            </a:r>
            <a:r>
              <a:rPr sz="100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tratégica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financiación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pública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hacia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futuro</a:t>
            </a:r>
            <a:r>
              <a:rPr sz="1000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más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sostenible social, medioambiental y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económicamente.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88937" y="2903531"/>
            <a:ext cx="2905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</a:t>
            </a:r>
            <a:r>
              <a:rPr sz="12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tres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pilares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sostenibilidad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88937" y="3264211"/>
            <a:ext cx="3125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2030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articula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sobre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tres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dimensiones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in-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terdependientes,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conforman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base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cualquier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estrategia de desarrollo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sostenible: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88937" y="3837870"/>
            <a:ext cx="3126105" cy="7073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s-ES"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" marR="5080" algn="just">
              <a:lnSpc>
                <a:spcPct val="100000"/>
              </a:lnSpc>
              <a:spcBef>
                <a:spcPts val="285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Pone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centro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equidad,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inclusión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respeto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derechos</a:t>
            </a:r>
            <a:r>
              <a:rPr sz="1000" spc="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humanos.</a:t>
            </a:r>
            <a:r>
              <a:rPr sz="1000" spc="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Busca</a:t>
            </a:r>
            <a:r>
              <a:rPr sz="1000" spc="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garantizar</a:t>
            </a:r>
            <a:r>
              <a:rPr sz="1000" spc="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buen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vivir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todas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personas,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sin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discriminación,</a:t>
            </a:r>
            <a:r>
              <a:rPr sz="1000" spc="1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re-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70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162513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9798"/>
              </p:ext>
            </p:extLst>
          </p:nvPr>
        </p:nvGraphicFramePr>
        <p:xfrm>
          <a:off x="540004" y="1625129"/>
          <a:ext cx="6479537" cy="255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23215" marR="164465" indent="-1479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INDUS.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89890" marR="55880" indent="-3270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VCJª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INDUST.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TJ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741G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230" marR="45720" indent="-5175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Actuaciones en materia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energía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27.144.076,40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AMBIENTAL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y mejora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medio ambiente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2.613.440,30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275" marR="165735" indent="-2501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Infraestructuras hidráulicas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gestión del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7.727.032,52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24180" marR="208279" indent="-2089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HACIENDA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FONDOS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EUROPEOS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30225" marR="60960" indent="-4622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PATRIMONIO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CONTRA- TACIÓN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Parque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móvil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Principado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349.809,63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Patrimonio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9.295.780,20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109855" marR="102870" indent="946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LOCAL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PREVENCIÓN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514B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indent="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explotación portuaria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574.816,38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2.894.648,96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968" y="720001"/>
            <a:ext cx="828001" cy="8280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1016530"/>
            <a:ext cx="779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5.7. ODS 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92526223-855B-E045-9AC2-680E62420A5B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71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162513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199714"/>
              </p:ext>
            </p:extLst>
          </p:nvPr>
        </p:nvGraphicFramePr>
        <p:xfrm>
          <a:off x="540000" y="1625129"/>
          <a:ext cx="6479537" cy="1264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217804" marR="210185" indent="7874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INNOVACIÓN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477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71755" indent="9906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INNOVACIÓN,</a:t>
                      </a:r>
                      <a:r>
                        <a:rPr sz="800" b="0" i="0" spc="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TRANSFORMACIÓN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DIGITAL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2.139.006,60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5.695.706,70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58.434.317,67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DB92402D-0BF3-E544-81A5-D6D35717AEFE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72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4626" y="162513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97496"/>
              </p:ext>
            </p:extLst>
          </p:nvPr>
        </p:nvGraphicFramePr>
        <p:xfrm>
          <a:off x="544626" y="1625129"/>
          <a:ext cx="6477634" cy="2916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555625" marR="66040" indent="-4826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DEL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52450" marR="89535" indent="-4559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CPLD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 FÍSICA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6425" marR="90170" indent="-508634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Estación invernal de montaña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Pajares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406.322,80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23215" marR="164465" indent="-1479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INDUS.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76555" marR="54610" indent="-3149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INDUS.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TJ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MINERJA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 al 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sostenible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3.980.843,75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COMERCIO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Promoción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comercio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interior,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ferias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artesanías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5.527.982,00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6.705.150,00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Coord y promoción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20.293.954,50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IAAP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ADOLFO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POSADA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2930" marR="137160" indent="-4349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Selección,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perfec. personal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2.704.348,00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24180" marR="208915" indent="-2089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HACIENDA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FONDOS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EUROPEOS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36880" marR="181610" indent="-24955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 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480.270,00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JUSTICIA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142M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6110" marR="116205" indent="-5029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justicia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menor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1.470.746,72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968" y="720001"/>
            <a:ext cx="828001" cy="8280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890530"/>
            <a:ext cx="779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5.8. ODS 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56F41862-A419-2F4A-81D8-F529D3DC63DA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73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744" y="1625130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46056"/>
              </p:ext>
            </p:extLst>
          </p:nvPr>
        </p:nvGraphicFramePr>
        <p:xfrm>
          <a:off x="549744" y="1625129"/>
          <a:ext cx="6477634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430530" marR="43180" indent="-3803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VIVIENDA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DºS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CIUDADANOS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actividades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632.848,40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-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200" marR="183515" indent="-3943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 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436.137,09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13690" marR="68580" indent="-2381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PREVENCIÓN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2.894.648,96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57785" indent="-152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Infantil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720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77.257.783,75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314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3185" indent="-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DE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EN-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SEÑANZAS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PROFESIONALES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 marR="136525" indent="-1587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Profesional Inicial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Proyectos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Innovadores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22.252.447,50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57785" indent="-152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Secundaria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720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27.198.771,70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8A2250B6-066E-4347-B664-109B02532200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74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3959987" y="0"/>
                </a:moveTo>
                <a:lnTo>
                  <a:pt x="3096006" y="0"/>
                </a:lnTo>
                <a:lnTo>
                  <a:pt x="1728000" y="0"/>
                </a:lnTo>
                <a:lnTo>
                  <a:pt x="0" y="0"/>
                </a:lnTo>
                <a:lnTo>
                  <a:pt x="0" y="296837"/>
                </a:lnTo>
                <a:lnTo>
                  <a:pt x="1728000" y="296837"/>
                </a:lnTo>
                <a:lnTo>
                  <a:pt x="3095993" y="296837"/>
                </a:lnTo>
                <a:lnTo>
                  <a:pt x="3959987" y="296837"/>
                </a:lnTo>
                <a:lnTo>
                  <a:pt x="3959987" y="0"/>
                </a:lnTo>
                <a:close/>
              </a:path>
              <a:path w="6480175" h="297180">
                <a:moveTo>
                  <a:pt x="6479997" y="0"/>
                </a:moveTo>
                <a:lnTo>
                  <a:pt x="5471998" y="0"/>
                </a:lnTo>
                <a:lnTo>
                  <a:pt x="3959999" y="0"/>
                </a:lnTo>
                <a:lnTo>
                  <a:pt x="3959999" y="296837"/>
                </a:lnTo>
                <a:lnTo>
                  <a:pt x="5471998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24451"/>
              </p:ext>
            </p:extLst>
          </p:nvPr>
        </p:nvGraphicFramePr>
        <p:xfrm>
          <a:off x="540004" y="723181"/>
          <a:ext cx="6477634" cy="3736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50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57150" indent="-152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Escuelas Oficiales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Idiomas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1.787.434,00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57785" indent="-152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Enseñanzas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1.601.567,78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77165" indent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ORDENACIÓN, EVALUACIÓN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EQUIDAD 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984" marR="207010" indent="-3016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permanente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profesorado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1.721.353,26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83515" marR="177165" indent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ORDENACIÓN, EVALUACIÓN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EQUIDAD 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111.702,60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611505" marR="124460" indent="-4806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DºS SOCIALES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40690" marR="73660" indent="-3613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PERSONAL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MAYORES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5.624.239,31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01320" marR="109855" indent="-2857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AGENCIA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Cooperación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495.029,64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21310" marR="125095" indent="-1905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MEDIO RURAL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COHESIÓN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TERRITORIAL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85725" indent="-4083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SANIDAD 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82245" indent="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mejora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ganadera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14.517.039,00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48945" marR="48895" indent="-3898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5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AGRICULTURA,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AGROIND.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13.414.955,00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object 34">
            <a:extLst>
              <a:ext uri="{FF2B5EF4-FFF2-40B4-BE49-F238E27FC236}">
                <a16:creationId xmlns:a16="http://schemas.microsoft.com/office/drawing/2014/main" xmlns="" id="{7ABD8764-4BAD-2040-A9EE-97A1C0C5FE16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75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3959987" y="0"/>
                </a:moveTo>
                <a:lnTo>
                  <a:pt x="3096006" y="0"/>
                </a:lnTo>
                <a:lnTo>
                  <a:pt x="1728000" y="0"/>
                </a:lnTo>
                <a:lnTo>
                  <a:pt x="0" y="0"/>
                </a:lnTo>
                <a:lnTo>
                  <a:pt x="0" y="296837"/>
                </a:lnTo>
                <a:lnTo>
                  <a:pt x="1728000" y="296837"/>
                </a:lnTo>
                <a:lnTo>
                  <a:pt x="3095993" y="296837"/>
                </a:lnTo>
                <a:lnTo>
                  <a:pt x="3959987" y="296837"/>
                </a:lnTo>
                <a:lnTo>
                  <a:pt x="3959987" y="0"/>
                </a:lnTo>
                <a:close/>
              </a:path>
              <a:path w="6480175" h="297180">
                <a:moveTo>
                  <a:pt x="6479997" y="0"/>
                </a:moveTo>
                <a:lnTo>
                  <a:pt x="5471998" y="0"/>
                </a:lnTo>
                <a:lnTo>
                  <a:pt x="3959999" y="0"/>
                </a:lnTo>
                <a:lnTo>
                  <a:pt x="3959999" y="296837"/>
                </a:lnTo>
                <a:lnTo>
                  <a:pt x="5471998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49811"/>
              </p:ext>
            </p:extLst>
          </p:nvPr>
        </p:nvGraphicFramePr>
        <p:xfrm>
          <a:off x="540004" y="723181"/>
          <a:ext cx="6477634" cy="3336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67640" indent="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reestr.,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mejora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agrícolas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7.729.117,00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72390" marR="64769" indent="224154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FORMACIÓN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71755" indent="9906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INNOVACIÓN,</a:t>
                      </a:r>
                      <a:r>
                        <a:rPr sz="800" b="0" i="0" spc="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TRANSFORMACIÓN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DIGITAL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5085" indent="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Telecomunicaciones</a:t>
                      </a:r>
                      <a:r>
                        <a:rPr sz="800" b="0" i="0" spc="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Sociedad</a:t>
                      </a:r>
                      <a:r>
                        <a:rPr sz="800" b="0" i="0" spc="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2.912.028,90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72390" indent="9906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INNOVACIÓN,</a:t>
                      </a:r>
                      <a:r>
                        <a:rPr sz="800" b="0" i="0" spc="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TRANSFORMACIÓN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DIGITAL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y Desarrollo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Tecno-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lógico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10.695.033,00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36245" marR="142240" indent="-28638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ASUNTOS LABORALES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11760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Trabajo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 ordenación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relaciones laborales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159.891.640,00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06705" marR="127635" indent="-1720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EMPRESAS,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PYMES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EMPRENDEDORES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8740" indent="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autoempleo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economía 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12.374.210,00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Empresas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pymes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6.511.500,00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255904" marR="248920" indent="1562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ESTABLECIMIENTOS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RESIDENCIALES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ANCIANOS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Recursos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Alojamiento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48.486.553,25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 PÚBLICO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6515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empleo mejora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relacio-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laborales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46.708.489,80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F6C5E8CB-183D-7542-96FA-BA2740C6539C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76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3959987" y="0"/>
                </a:moveTo>
                <a:lnTo>
                  <a:pt x="3096006" y="0"/>
                </a:lnTo>
                <a:lnTo>
                  <a:pt x="1728000" y="0"/>
                </a:lnTo>
                <a:lnTo>
                  <a:pt x="0" y="0"/>
                </a:lnTo>
                <a:lnTo>
                  <a:pt x="0" y="296837"/>
                </a:lnTo>
                <a:lnTo>
                  <a:pt x="1728000" y="296837"/>
                </a:lnTo>
                <a:lnTo>
                  <a:pt x="3095993" y="296837"/>
                </a:lnTo>
                <a:lnTo>
                  <a:pt x="3959987" y="296837"/>
                </a:lnTo>
                <a:lnTo>
                  <a:pt x="3959987" y="0"/>
                </a:lnTo>
                <a:close/>
              </a:path>
              <a:path w="6480175" h="297180">
                <a:moveTo>
                  <a:pt x="6479997" y="0"/>
                </a:moveTo>
                <a:lnTo>
                  <a:pt x="5471998" y="0"/>
                </a:lnTo>
                <a:lnTo>
                  <a:pt x="3959999" y="0"/>
                </a:lnTo>
                <a:lnTo>
                  <a:pt x="3959999" y="296837"/>
                </a:lnTo>
                <a:lnTo>
                  <a:pt x="5471998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31224"/>
              </p:ext>
            </p:extLst>
          </p:nvPr>
        </p:nvGraphicFramePr>
        <p:xfrm>
          <a:off x="540000" y="723181"/>
          <a:ext cx="6477634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8325" marR="176530" indent="-3841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Programa europeo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 formativo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12.117.414,75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7695" marR="149225" indent="-4508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profesional para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empleo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21.647.980,87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84175" marR="43180" indent="-3340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INSTITUTO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ASTURIANO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PREVENCIÓN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RIESGOS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LABORALES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322K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Actuaciones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558.128,05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LA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JUVENTUD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34.939,20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68655" marR="212725" indent="-4489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COMISION REGIONAL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TIERRAS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Banco de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Tierras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100.004,00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541.282.611,58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B3199DBC-49D8-EA47-8CEE-0E238AB6BF6A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77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1634007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5471985" y="0"/>
                </a:moveTo>
                <a:lnTo>
                  <a:pt x="5471985" y="0"/>
                </a:lnTo>
                <a:lnTo>
                  <a:pt x="0" y="0"/>
                </a:lnTo>
                <a:lnTo>
                  <a:pt x="0" y="296824"/>
                </a:lnTo>
                <a:lnTo>
                  <a:pt x="5471985" y="296824"/>
                </a:lnTo>
                <a:lnTo>
                  <a:pt x="5471985" y="0"/>
                </a:lnTo>
                <a:close/>
              </a:path>
              <a:path w="6480175" h="297180">
                <a:moveTo>
                  <a:pt x="6479997" y="0"/>
                </a:moveTo>
                <a:lnTo>
                  <a:pt x="5471998" y="0"/>
                </a:lnTo>
                <a:lnTo>
                  <a:pt x="5471998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31512"/>
              </p:ext>
            </p:extLst>
          </p:nvPr>
        </p:nvGraphicFramePr>
        <p:xfrm>
          <a:off x="540004" y="1634006"/>
          <a:ext cx="6480172" cy="2971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629920" marR="66040" indent="-5562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DEL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comunicación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271.499,40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Instituciones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culturales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1.713.197,90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52450" marR="77470" indent="-46735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VCJª CPLD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 FÍSICA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 marR="183515" indent="-1746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y apoyo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deportivas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festivas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592.752,61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 marR="73660" indent="-5435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Estación invernal y de montaña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Pajares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812.645,60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870" marR="193040" indent="-41020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Instalaciones deportivas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Pdo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Asturias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2.647.879,50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14655" marR="60325" indent="-3435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 DESARROLLO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71170" marR="71755" indent="-392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TJ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ENERGÍA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Modernización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industrial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1.343.715,50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 al desarrollo ec.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sostenible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3.980.843,75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741G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935" marR="156210" indent="-4603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Actuaciones en mat.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energía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27.144.076,40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8849" y="716102"/>
            <a:ext cx="828001" cy="8280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1012630"/>
            <a:ext cx="779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5.9. ODS </a:t>
            </a:r>
            <a:r>
              <a:rPr sz="12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FD3BB668-57C3-4C49-9CFA-6BBA1451D23E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78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4626" y="7247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42357"/>
              </p:ext>
            </p:extLst>
          </p:nvPr>
        </p:nvGraphicFramePr>
        <p:xfrm>
          <a:off x="544626" y="724777"/>
          <a:ext cx="6480172" cy="3827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AMBIENTAL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4940" indent="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y mejora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medio ambiente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2.613.440,30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hidráulicas y gestión del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15.442.480,28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24180" marR="208279" indent="-2089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HACIENDA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FONDOS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EUROPEOS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480.270,00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30530" marR="43180" indent="-3803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VIVIENDA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DºS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CIUDADANOS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actividades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632.848,40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58419" indent="-152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infantil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51.515.490,20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57785" indent="-152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Secundaria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27.198.771,70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05130" marR="60960" indent="-3371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INCLUSIÓN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ORDENACIÓN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 acción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111.702,60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02895" marR="168910" indent="-1225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VCJª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P.SANITARIA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5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PLANIF.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 y sist.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1.519.512,50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13055" marR="68580" indent="-2381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PREVENCIÓN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VCJª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MOVILIDAD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43688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511F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Obras,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cooperación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7.918.180,00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Carreteras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88.561.312,74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B025CC3C-9F29-8048-A43A-808A769A16E3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79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5471985" y="0"/>
                </a:moveTo>
                <a:lnTo>
                  <a:pt x="5471985" y="0"/>
                </a:lnTo>
                <a:lnTo>
                  <a:pt x="0" y="0"/>
                </a:lnTo>
                <a:lnTo>
                  <a:pt x="0" y="296837"/>
                </a:lnTo>
                <a:lnTo>
                  <a:pt x="5471985" y="296837"/>
                </a:lnTo>
                <a:lnTo>
                  <a:pt x="5471985" y="0"/>
                </a:lnTo>
                <a:close/>
              </a:path>
              <a:path w="6480175" h="297180">
                <a:moveTo>
                  <a:pt x="6479997" y="0"/>
                </a:moveTo>
                <a:lnTo>
                  <a:pt x="5471998" y="0"/>
                </a:lnTo>
                <a:lnTo>
                  <a:pt x="5471998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89927"/>
              </p:ext>
            </p:extLst>
          </p:nvPr>
        </p:nvGraphicFramePr>
        <p:xfrm>
          <a:off x="540004" y="723181"/>
          <a:ext cx="6480172" cy="3726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514B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explotación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portuaria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4.023.714,63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37.646.653,04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125A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Colaboración con entidades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5.949.727,50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2125" marR="54610" indent="-4305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CUSTODIA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TERRITORIO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INTERIOR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civil y seg.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19.576.580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38150" marR="124460" indent="-3067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MEDIO RURAL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POLÍTICA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9745" marR="83820" indent="-4083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SANIDAD 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0" marR="62865" indent="-4064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Orden.,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mejora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produccio-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14.517.039,00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2865" indent="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Orden.,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mejora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produccio-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agrícolas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3.091.646,80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FORESTAL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5244" indent="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 forestal y mejora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estruc-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22.357.424,60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PESCA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MARÍTIMA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9375" indent="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Orden.,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y mejora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pesqueras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7.239.943,50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71755" marR="64769" indent="22415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FORMACIÓN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2125" marR="211454" indent="-2736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INNOV.,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T.DIGITAL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2080" indent="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Telecomunicaciones</a:t>
                      </a:r>
                      <a:r>
                        <a:rPr sz="800" b="0" i="0" spc="5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sociedad 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5.824.057,80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14935" indent="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y 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tecno- lógico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27.807.085,80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39.815.355,45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C64A0D27-ACBC-EB40-B886-C704EF50D371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2901" y="220605"/>
            <a:ext cx="685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8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099" y="685772"/>
            <a:ext cx="3027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duciendo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desigualdades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asegurando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acceso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uni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versal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servicios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básicos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como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salud,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educación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protección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social.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54" y="1259430"/>
            <a:ext cx="3145790" cy="101053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s-ES"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sz="1000" b="1" spc="-8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ambiental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" marR="5080" algn="just">
              <a:lnSpc>
                <a:spcPct val="100000"/>
              </a:lnSpc>
              <a:spcBef>
                <a:spcPts val="285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Reconoce</a:t>
            </a:r>
            <a:r>
              <a:rPr sz="1000" spc="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límites</a:t>
            </a:r>
            <a:r>
              <a:rPr sz="1000" spc="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ecológicos</a:t>
            </a:r>
            <a:r>
              <a:rPr sz="1000" spc="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1000" spc="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planeta</a:t>
            </a:r>
            <a:r>
              <a:rPr sz="1000" spc="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5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ne-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cesidad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preservar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sistemas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naturales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los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depende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vida.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Implica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proteger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biodiver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sidad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mitigar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crisis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climática,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gestionar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sostenible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recursos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restaurar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ecosistemas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gradados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54" y="2550513"/>
            <a:ext cx="3145790" cy="116442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s-ES"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</a:t>
            </a:r>
            <a:r>
              <a:rPr sz="10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económico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" marR="5080" algn="just">
              <a:lnSpc>
                <a:spcPct val="100000"/>
              </a:lnSpc>
              <a:spcBef>
                <a:spcPts val="285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Promueve</a:t>
            </a:r>
            <a:r>
              <a:rPr sz="1000" spc="2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2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modelo</a:t>
            </a:r>
            <a:r>
              <a:rPr sz="1000" spc="2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productivo</a:t>
            </a:r>
            <a:r>
              <a:rPr sz="1000" spc="2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justo</a:t>
            </a:r>
            <a:r>
              <a:rPr sz="1000" spc="2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2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resiliente,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basado</a:t>
            </a:r>
            <a:r>
              <a:rPr sz="1000" spc="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economía</a:t>
            </a:r>
            <a:r>
              <a:rPr sz="1000" spc="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real,</a:t>
            </a:r>
            <a:r>
              <a:rPr sz="1000" spc="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empleo</a:t>
            </a:r>
            <a:r>
              <a:rPr sz="1000" spc="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digno,</a:t>
            </a:r>
            <a:r>
              <a:rPr sz="1000" spc="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7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in-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novación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inclusiva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distribución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equitativa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ri-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queza,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rentas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patrimonio.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Apuesta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modelo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postcrecimiento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(o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crecimiento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inteligente)</a:t>
            </a:r>
            <a:r>
              <a:rPr sz="1000" spc="1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que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esté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servicio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personas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respete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medio ambiente.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9211" y="683487"/>
            <a:ext cx="2687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“P”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200" b="1" spc="-5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sz="12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9211" y="1044167"/>
            <a:ext cx="3145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implementación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</a:t>
            </a:r>
            <a:r>
              <a:rPr sz="1000" spc="9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también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1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torno</a:t>
            </a:r>
            <a:r>
              <a:rPr sz="1000" spc="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1000" spc="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sz="1000" b="1" spc="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dimensiones</a:t>
            </a:r>
            <a:r>
              <a:rPr sz="1000" b="1" spc="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clave</a:t>
            </a:r>
            <a:r>
              <a:rPr sz="1000" b="1" spc="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conocidas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como las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5P: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9211" y="1653767"/>
            <a:ext cx="3145790" cy="3552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Personas:</a:t>
            </a:r>
            <a:r>
              <a:rPr sz="1000" b="1" spc="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Erradicación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pobreza,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dignidad</a:t>
            </a:r>
            <a:r>
              <a:rPr sz="1000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hu- mana,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igualdad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género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garantía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4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derechos para todas las personas.</a:t>
            </a:r>
            <a:endParaRPr lang="es-E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3515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3515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000" b="1" spc="-8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Planeta:</a:t>
            </a:r>
            <a:r>
              <a:rPr lang="es-ES" sz="10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Protección</a:t>
            </a:r>
            <a:r>
              <a:rPr lang="es-ES"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lang="es-ES"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lang="es-ES"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ecosistemas,</a:t>
            </a:r>
            <a:r>
              <a:rPr lang="es-ES"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uso</a:t>
            </a:r>
            <a:r>
              <a:rPr lang="es-ES"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responsable de los recursos y lucha contra el deterioro ambiental.</a:t>
            </a:r>
          </a:p>
          <a:p>
            <a:pPr marL="183515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3515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Prosperidad:</a:t>
            </a:r>
            <a:r>
              <a:rPr lang="es-ES" sz="1000" b="1" spc="10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Desarrollo</a:t>
            </a:r>
            <a:r>
              <a:rPr lang="es-ES"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económico</a:t>
            </a:r>
            <a:r>
              <a:rPr lang="es-ES"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inclusivo,</a:t>
            </a:r>
            <a:r>
              <a:rPr lang="es-ES"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innovador</a:t>
            </a:r>
            <a:r>
              <a:rPr lang="es-ES"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s-ES"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equitativo</a:t>
            </a:r>
            <a:r>
              <a:rPr lang="es-ES"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lang="es-ES"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garantice</a:t>
            </a:r>
            <a:r>
              <a:rPr lang="es-ES"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bienestar</a:t>
            </a:r>
            <a:r>
              <a:rPr lang="es-ES"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lang="es-ES" sz="1000" spc="1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todas las personas.</a:t>
            </a:r>
          </a:p>
          <a:p>
            <a:pPr marL="183515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3516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Paz:</a:t>
            </a:r>
            <a:r>
              <a:rPr lang="es-ES" sz="1000" b="1" spc="4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Construcción</a:t>
            </a:r>
            <a:r>
              <a:rPr lang="es-ES"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lang="es-ES"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sociedades</a:t>
            </a:r>
            <a:r>
              <a:rPr lang="es-ES" sz="1000" spc="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pacíficas,</a:t>
            </a:r>
            <a:r>
              <a:rPr lang="es-ES" sz="1000" spc="8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inclusi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vas</a:t>
            </a:r>
            <a:r>
              <a:rPr lang="es-ES"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s-ES"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justas,</a:t>
            </a:r>
            <a:r>
              <a:rPr lang="es-ES"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lang="es-ES"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instituciones</a:t>
            </a:r>
            <a:r>
              <a:rPr lang="es-ES"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sólidas</a:t>
            </a:r>
            <a:r>
              <a:rPr lang="es-ES"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s-ES"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transparentes.</a:t>
            </a:r>
          </a:p>
          <a:p>
            <a:pPr marL="183516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z="1000" spc="-2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3516" marR="5080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000" b="1" dirty="0" err="1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Partenariados</a:t>
            </a:r>
            <a:r>
              <a:rPr lang="es-ES"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s-ES" sz="1000" b="1" spc="38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Fortalecimiento</a:t>
            </a:r>
            <a:r>
              <a:rPr lang="es-ES" sz="1000" spc="3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lang="es-ES" sz="1000" spc="3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alianzas</a:t>
            </a:r>
            <a:r>
              <a:rPr lang="es-ES" sz="1000" spc="38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entre gobiernos,</a:t>
            </a:r>
            <a:r>
              <a:rPr lang="es-ES"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sociedad</a:t>
            </a:r>
            <a:r>
              <a:rPr lang="es-ES"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civil,</a:t>
            </a:r>
            <a:r>
              <a:rPr lang="es-ES"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academia</a:t>
            </a:r>
            <a:r>
              <a:rPr lang="es-ES"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s-ES"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sector</a:t>
            </a:r>
            <a:r>
              <a:rPr lang="es-ES"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privado para</a:t>
            </a:r>
            <a:r>
              <a:rPr lang="es-ES"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multiplicar</a:t>
            </a:r>
            <a:r>
              <a:rPr lang="es-ES"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capacidades</a:t>
            </a:r>
            <a:r>
              <a:rPr lang="es-ES"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s-ES"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recursos</a:t>
            </a:r>
            <a:r>
              <a:rPr lang="es-ES"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s-ES"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lang="es-ES" sz="1000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consecución de los ODS.</a:t>
            </a:r>
          </a:p>
          <a:p>
            <a:pPr marL="183516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3515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3515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3515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object 39">
            <a:extLst>
              <a:ext uri="{FF2B5EF4-FFF2-40B4-BE49-F238E27FC236}">
                <a16:creationId xmlns:a16="http://schemas.microsoft.com/office/drawing/2014/main" xmlns="" id="{84AA75A7-618A-734D-8273-18FE435DAB5E}"/>
              </a:ext>
            </a:extLst>
          </p:cNvPr>
          <p:cNvSpPr txBox="1"/>
          <p:nvPr/>
        </p:nvSpPr>
        <p:spPr>
          <a:xfrm>
            <a:off x="554028" y="4858622"/>
            <a:ext cx="6447503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</a:t>
            </a:r>
            <a:r>
              <a:rPr sz="700" spc="-4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Introducción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80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5471985" y="0"/>
                </a:moveTo>
                <a:lnTo>
                  <a:pt x="5471985" y="0"/>
                </a:lnTo>
                <a:lnTo>
                  <a:pt x="0" y="0"/>
                </a:lnTo>
                <a:lnTo>
                  <a:pt x="0" y="296837"/>
                </a:lnTo>
                <a:lnTo>
                  <a:pt x="5471985" y="296837"/>
                </a:lnTo>
                <a:lnTo>
                  <a:pt x="5471985" y="0"/>
                </a:lnTo>
                <a:close/>
              </a:path>
              <a:path w="6480175" h="297180">
                <a:moveTo>
                  <a:pt x="6479997" y="0"/>
                </a:moveTo>
                <a:lnTo>
                  <a:pt x="5471998" y="0"/>
                </a:lnTo>
                <a:lnTo>
                  <a:pt x="5471998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23794"/>
              </p:ext>
            </p:extLst>
          </p:nvPr>
        </p:nvGraphicFramePr>
        <p:xfrm>
          <a:off x="540000" y="723181"/>
          <a:ext cx="6480172" cy="1740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 </a:t>
                      </a:r>
                      <a:r>
                        <a:rPr sz="1000" b="1" i="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759460" marR="129539" indent="-6223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EMERGENCIAS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sz="800" b="1" i="0" spc="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emergencias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13.237.513,50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 PÚBLICO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prof.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 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4.327.518,13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16280" marR="170180" indent="-5384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 REGIONAL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BELLAS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 Bellas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754.472,00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SERIDA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314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experimentación 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13.119.483,00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465.418.067,88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102B23D4-B817-1B4A-A8C1-A4E851F379EC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81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163790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663733"/>
              </p:ext>
            </p:extLst>
          </p:nvPr>
        </p:nvGraphicFramePr>
        <p:xfrm>
          <a:off x="540004" y="1637906"/>
          <a:ext cx="6479539" cy="269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9695" marR="92075" indent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RETO</a:t>
                      </a:r>
                      <a:r>
                        <a:rPr sz="800" b="1" i="0" spc="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DEMOGRÁFICO,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IGUALDAD</a:t>
                      </a:r>
                      <a:r>
                        <a:rPr sz="800" b="1" i="0" spc="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TURISMO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90525" marR="64769" indent="-31877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DE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DEMOGRÁFICO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demográfico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1.447.509,00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9745" marR="77470" indent="-4146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EMIGRACIÓN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RETORNO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Programa emigración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844.647,00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30530" marR="43180" indent="-3803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VIVIENDA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DºS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CIUDADANOS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84810" marR="57785" indent="-3155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VCJª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PART.,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TRANS.,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DIVER.,</a:t>
                      </a:r>
                      <a:r>
                        <a:rPr sz="800" b="0" i="0" spc="-8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LGTBI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Diversidad sexual y dºs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lgtbi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1.768.584,00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96875" marR="163195" indent="-2266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VCJª DC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DEMOCRÁTICA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97.276,00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VCJª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200" marR="182880" indent="-3943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 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436.137,10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5565" indent="-152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 marR="55880" indent="-2381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Especial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Necesidades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Específicas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7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8.041.027,64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3400" y="720001"/>
            <a:ext cx="828001" cy="8280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1026055"/>
            <a:ext cx="949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5.10. ODS </a:t>
            </a:r>
            <a:r>
              <a:rPr sz="12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34">
            <a:extLst>
              <a:ext uri="{FF2B5EF4-FFF2-40B4-BE49-F238E27FC236}">
                <a16:creationId xmlns:a16="http://schemas.microsoft.com/office/drawing/2014/main" xmlns="" id="{E18C282B-9E5C-784C-ADE3-9C74CF1C191B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82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180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793"/>
              </p:ext>
            </p:extLst>
          </p:nvPr>
        </p:nvGraphicFramePr>
        <p:xfrm>
          <a:off x="528180" y="719691"/>
          <a:ext cx="6491604" cy="4058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5565" indent="-152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Enseñanzas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84150" algn="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3.205.058,22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complementarios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27.343.880,85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71120" indent="-3054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DG.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INCLUSIÓN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ORDENACIÓN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111.702,60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20040" marR="116839" indent="-1955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VCJª PS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CUIDADOS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COORD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9425" marR="142240" indent="-3257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Cuidados humanización y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ate.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sociosanitaria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2.268.039,30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VCJª POLÍTICA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 marR="212090" indent="-2952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Infrasestr.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sanitarias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sist. información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10.986.928,00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611505" marR="198120" indent="-4064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DºS SOCIALES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INNOV.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CAMBIO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313M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925" marR="55880" indent="-48005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 ordenación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innova-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642.305,75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DºS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1660" marR="118745" indent="-4559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Prestaciones y programas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con-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certados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108.678.315,20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Pensiones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contributivas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254.759,19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59105" marR="79375" indent="-3727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PERSONAL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MAYORES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72.837.682,24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INFANCIA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FAMILIA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AT.infancia,</a:t>
                      </a:r>
                      <a:r>
                        <a:rPr sz="800" b="0" i="0" spc="-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familia</a:t>
                      </a:r>
                      <a:r>
                        <a:rPr sz="800" b="0" i="0" spc="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adolescencia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15.429.948,90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28575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19734" marR="58419" indent="-3543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AGENCIA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28575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28575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28575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495.029,64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28575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46A01BD6-13F0-2649-BA7A-FFD1A1090E62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83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49911"/>
              </p:ext>
            </p:extLst>
          </p:nvPr>
        </p:nvGraphicFramePr>
        <p:xfrm>
          <a:off x="540000" y="723181"/>
          <a:ext cx="6479539" cy="2511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313690" marR="67945" indent="-2381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PREVENCIÓN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2.894.648,96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 PÚBLICO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7680" marR="56515" indent="-4241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Formación empleo mejora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relacio-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laborales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23.354.244,90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Programa EU y empleo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formativo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4.039.138,25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256540" marR="248920" indent="1562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ESTABLECIMIENTOS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RESIDENCIALES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ANCIANOS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Recursos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alojamiento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48.486.553,25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LA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JUVENTUD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34.939,20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ORQUESTA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SINFONICA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PDO.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Orquesta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sinfónica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1.903.510,53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16280" marR="170815" indent="-5384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 REGIONAL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BELLAS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 Bellas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603.577,60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336.205.442,72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BC6F5A8B-F575-B148-B42C-086F48705A13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84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1651177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13734"/>
              </p:ext>
            </p:extLst>
          </p:nvPr>
        </p:nvGraphicFramePr>
        <p:xfrm>
          <a:off x="540004" y="1651177"/>
          <a:ext cx="6479539" cy="2779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629920" marR="66040" indent="-5562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DEL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 cultural y política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lingüística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10.050.793,20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Instituciones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culturales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10.279.187,40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458D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del patrimonio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histórico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7.727.146,36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70865" marR="107314" indent="-4559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CPLD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 FÍSICA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 marR="165100" indent="-1746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y apoyo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deportivas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festivas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3.557.049,18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6425" marR="55244" indent="-543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Estación invernal y de montaña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Pajares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406.322,80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2455" marR="175260" indent="-41020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Instalaciones deportivas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Pdo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Asturias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3.707.031,30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30504" marR="60325" indent="-1593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07670" marR="52705" indent="-3479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INDUST.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TJ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ENER-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Modernización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industrial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1.343.715,50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 al desarrollo ec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sostenible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3.980.843,75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553400" y="720001"/>
            <a:ext cx="828040" cy="828040"/>
            <a:chOff x="1553400" y="720001"/>
            <a:chExt cx="828040" cy="828040"/>
          </a:xfrm>
        </p:grpSpPr>
        <p:sp>
          <p:nvSpPr>
            <p:cNvPr id="9" name="object 9"/>
            <p:cNvSpPr/>
            <p:nvPr/>
          </p:nvSpPr>
          <p:spPr>
            <a:xfrm>
              <a:off x="1553400" y="720001"/>
              <a:ext cx="828040" cy="828040"/>
            </a:xfrm>
            <a:custGeom>
              <a:avLst/>
              <a:gdLst/>
              <a:ahLst/>
              <a:cxnLst/>
              <a:rect l="l" t="t" r="r" b="b"/>
              <a:pathLst>
                <a:path w="828039" h="828040">
                  <a:moveTo>
                    <a:pt x="828001" y="0"/>
                  </a:moveTo>
                  <a:lnTo>
                    <a:pt x="0" y="0"/>
                  </a:lnTo>
                  <a:lnTo>
                    <a:pt x="0" y="828001"/>
                  </a:lnTo>
                  <a:lnTo>
                    <a:pt x="828001" y="828001"/>
                  </a:lnTo>
                  <a:lnTo>
                    <a:pt x="828001" y="0"/>
                  </a:lnTo>
                  <a:close/>
                </a:path>
              </a:pathLst>
            </a:custGeom>
            <a:solidFill>
              <a:srgbClr val="F59D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2257" y="792028"/>
              <a:ext cx="119086" cy="15787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82699" y="791222"/>
              <a:ext cx="389255" cy="259079"/>
            </a:xfrm>
            <a:custGeom>
              <a:avLst/>
              <a:gdLst/>
              <a:ahLst/>
              <a:cxnLst/>
              <a:rect l="l" t="t" r="r" b="b"/>
              <a:pathLst>
                <a:path w="389255" h="259080">
                  <a:moveTo>
                    <a:pt x="31851" y="242265"/>
                  </a:moveTo>
                  <a:lnTo>
                    <a:pt x="13449" y="218440"/>
                  </a:lnTo>
                  <a:lnTo>
                    <a:pt x="12242" y="217093"/>
                  </a:lnTo>
                  <a:lnTo>
                    <a:pt x="10718" y="214604"/>
                  </a:lnTo>
                  <a:lnTo>
                    <a:pt x="10350" y="213004"/>
                  </a:lnTo>
                  <a:lnTo>
                    <a:pt x="10350" y="209410"/>
                  </a:lnTo>
                  <a:lnTo>
                    <a:pt x="10769" y="208102"/>
                  </a:lnTo>
                  <a:lnTo>
                    <a:pt x="12496" y="206133"/>
                  </a:lnTo>
                  <a:lnTo>
                    <a:pt x="13741" y="205600"/>
                  </a:lnTo>
                  <a:lnTo>
                    <a:pt x="16319" y="205422"/>
                  </a:lnTo>
                  <a:lnTo>
                    <a:pt x="17145" y="205562"/>
                  </a:lnTo>
                  <a:lnTo>
                    <a:pt x="21412" y="215392"/>
                  </a:lnTo>
                  <a:lnTo>
                    <a:pt x="30797" y="213537"/>
                  </a:lnTo>
                  <a:lnTo>
                    <a:pt x="17754" y="197218"/>
                  </a:lnTo>
                  <a:lnTo>
                    <a:pt x="10744" y="197281"/>
                  </a:lnTo>
                  <a:lnTo>
                    <a:pt x="6972" y="198602"/>
                  </a:lnTo>
                  <a:lnTo>
                    <a:pt x="1460" y="203796"/>
                  </a:lnTo>
                  <a:lnTo>
                    <a:pt x="76" y="207441"/>
                  </a:lnTo>
                  <a:lnTo>
                    <a:pt x="76" y="215417"/>
                  </a:lnTo>
                  <a:lnTo>
                    <a:pt x="660" y="218173"/>
                  </a:lnTo>
                  <a:lnTo>
                    <a:pt x="2933" y="222554"/>
                  </a:lnTo>
                  <a:lnTo>
                    <a:pt x="4673" y="224675"/>
                  </a:lnTo>
                  <a:lnTo>
                    <a:pt x="16421" y="234899"/>
                  </a:lnTo>
                  <a:lnTo>
                    <a:pt x="19151" y="237769"/>
                  </a:lnTo>
                  <a:lnTo>
                    <a:pt x="19850" y="238912"/>
                  </a:lnTo>
                  <a:lnTo>
                    <a:pt x="21056" y="241693"/>
                  </a:lnTo>
                  <a:lnTo>
                    <a:pt x="21374" y="243230"/>
                  </a:lnTo>
                  <a:lnTo>
                    <a:pt x="21374" y="246634"/>
                  </a:lnTo>
                  <a:lnTo>
                    <a:pt x="20967" y="248005"/>
                  </a:lnTo>
                  <a:lnTo>
                    <a:pt x="19342" y="250037"/>
                  </a:lnTo>
                  <a:lnTo>
                    <a:pt x="18097" y="250545"/>
                  </a:lnTo>
                  <a:lnTo>
                    <a:pt x="12103" y="250545"/>
                  </a:lnTo>
                  <a:lnTo>
                    <a:pt x="9817" y="246557"/>
                  </a:lnTo>
                  <a:lnTo>
                    <a:pt x="9575" y="238569"/>
                  </a:lnTo>
                  <a:lnTo>
                    <a:pt x="0" y="240588"/>
                  </a:lnTo>
                  <a:lnTo>
                    <a:pt x="546" y="252857"/>
                  </a:lnTo>
                  <a:lnTo>
                    <a:pt x="6121" y="258991"/>
                  </a:lnTo>
                  <a:lnTo>
                    <a:pt x="16751" y="258991"/>
                  </a:lnTo>
                  <a:lnTo>
                    <a:pt x="21259" y="258991"/>
                  </a:lnTo>
                  <a:lnTo>
                    <a:pt x="24904" y="257619"/>
                  </a:lnTo>
                  <a:lnTo>
                    <a:pt x="30467" y="252133"/>
                  </a:lnTo>
                  <a:lnTo>
                    <a:pt x="31851" y="248577"/>
                  </a:lnTo>
                  <a:lnTo>
                    <a:pt x="31851" y="242265"/>
                  </a:lnTo>
                  <a:close/>
                </a:path>
                <a:path w="389255" h="259080">
                  <a:moveTo>
                    <a:pt x="34036" y="113284"/>
                  </a:moveTo>
                  <a:lnTo>
                    <a:pt x="20739" y="98628"/>
                  </a:lnTo>
                  <a:lnTo>
                    <a:pt x="15100" y="98628"/>
                  </a:lnTo>
                  <a:lnTo>
                    <a:pt x="546" y="116459"/>
                  </a:lnTo>
                  <a:lnTo>
                    <a:pt x="546" y="142582"/>
                  </a:lnTo>
                  <a:lnTo>
                    <a:pt x="15125" y="160375"/>
                  </a:lnTo>
                  <a:lnTo>
                    <a:pt x="17729" y="160375"/>
                  </a:lnTo>
                  <a:lnTo>
                    <a:pt x="20218" y="160375"/>
                  </a:lnTo>
                  <a:lnTo>
                    <a:pt x="34036" y="144221"/>
                  </a:lnTo>
                  <a:lnTo>
                    <a:pt x="34036" y="137020"/>
                  </a:lnTo>
                  <a:lnTo>
                    <a:pt x="23444" y="137020"/>
                  </a:lnTo>
                  <a:lnTo>
                    <a:pt x="23444" y="142405"/>
                  </a:lnTo>
                  <a:lnTo>
                    <a:pt x="23114" y="148145"/>
                  </a:lnTo>
                  <a:lnTo>
                    <a:pt x="22618" y="149542"/>
                  </a:lnTo>
                  <a:lnTo>
                    <a:pt x="21717" y="150977"/>
                  </a:lnTo>
                  <a:lnTo>
                    <a:pt x="20421" y="151777"/>
                  </a:lnTo>
                  <a:lnTo>
                    <a:pt x="18542" y="152222"/>
                  </a:lnTo>
                  <a:lnTo>
                    <a:pt x="15481" y="152222"/>
                  </a:lnTo>
                  <a:lnTo>
                    <a:pt x="13893" y="151472"/>
                  </a:lnTo>
                  <a:lnTo>
                    <a:pt x="12128" y="148463"/>
                  </a:lnTo>
                  <a:lnTo>
                    <a:pt x="11684" y="145948"/>
                  </a:lnTo>
                  <a:lnTo>
                    <a:pt x="11684" y="116852"/>
                  </a:lnTo>
                  <a:lnTo>
                    <a:pt x="16840" y="106743"/>
                  </a:lnTo>
                  <a:lnTo>
                    <a:pt x="20802" y="106883"/>
                  </a:lnTo>
                  <a:lnTo>
                    <a:pt x="22339" y="107975"/>
                  </a:lnTo>
                  <a:lnTo>
                    <a:pt x="23279" y="111061"/>
                  </a:lnTo>
                  <a:lnTo>
                    <a:pt x="23444" y="113080"/>
                  </a:lnTo>
                  <a:lnTo>
                    <a:pt x="23444" y="121221"/>
                  </a:lnTo>
                  <a:lnTo>
                    <a:pt x="34036" y="121221"/>
                  </a:lnTo>
                  <a:lnTo>
                    <a:pt x="34036" y="113284"/>
                  </a:lnTo>
                  <a:close/>
                </a:path>
                <a:path w="389255" h="259080">
                  <a:moveTo>
                    <a:pt x="34036" y="14693"/>
                  </a:moveTo>
                  <a:lnTo>
                    <a:pt x="20739" y="25"/>
                  </a:lnTo>
                  <a:lnTo>
                    <a:pt x="15100" y="25"/>
                  </a:lnTo>
                  <a:lnTo>
                    <a:pt x="546" y="17856"/>
                  </a:lnTo>
                  <a:lnTo>
                    <a:pt x="546" y="43992"/>
                  </a:lnTo>
                  <a:lnTo>
                    <a:pt x="15125" y="61785"/>
                  </a:lnTo>
                  <a:lnTo>
                    <a:pt x="17729" y="61785"/>
                  </a:lnTo>
                  <a:lnTo>
                    <a:pt x="20218" y="61785"/>
                  </a:lnTo>
                  <a:lnTo>
                    <a:pt x="34036" y="45631"/>
                  </a:lnTo>
                  <a:lnTo>
                    <a:pt x="34036" y="38417"/>
                  </a:lnTo>
                  <a:lnTo>
                    <a:pt x="23444" y="38417"/>
                  </a:lnTo>
                  <a:lnTo>
                    <a:pt x="23444" y="43815"/>
                  </a:lnTo>
                  <a:lnTo>
                    <a:pt x="23114" y="49568"/>
                  </a:lnTo>
                  <a:lnTo>
                    <a:pt x="22618" y="50952"/>
                  </a:lnTo>
                  <a:lnTo>
                    <a:pt x="21717" y="52387"/>
                  </a:lnTo>
                  <a:lnTo>
                    <a:pt x="20421" y="53174"/>
                  </a:lnTo>
                  <a:lnTo>
                    <a:pt x="18542" y="53632"/>
                  </a:lnTo>
                  <a:lnTo>
                    <a:pt x="15481" y="53632"/>
                  </a:lnTo>
                  <a:lnTo>
                    <a:pt x="13893" y="52882"/>
                  </a:lnTo>
                  <a:lnTo>
                    <a:pt x="12128" y="49872"/>
                  </a:lnTo>
                  <a:lnTo>
                    <a:pt x="11684" y="47345"/>
                  </a:lnTo>
                  <a:lnTo>
                    <a:pt x="11684" y="18262"/>
                  </a:lnTo>
                  <a:lnTo>
                    <a:pt x="16840" y="8140"/>
                  </a:lnTo>
                  <a:lnTo>
                    <a:pt x="20802" y="8280"/>
                  </a:lnTo>
                  <a:lnTo>
                    <a:pt x="22339" y="9385"/>
                  </a:lnTo>
                  <a:lnTo>
                    <a:pt x="23279" y="12458"/>
                  </a:lnTo>
                  <a:lnTo>
                    <a:pt x="23444" y="14478"/>
                  </a:lnTo>
                  <a:lnTo>
                    <a:pt x="23444" y="22631"/>
                  </a:lnTo>
                  <a:lnTo>
                    <a:pt x="34036" y="22631"/>
                  </a:lnTo>
                  <a:lnTo>
                    <a:pt x="34036" y="14693"/>
                  </a:lnTo>
                  <a:close/>
                </a:path>
                <a:path w="389255" h="259080">
                  <a:moveTo>
                    <a:pt x="49771" y="711"/>
                  </a:moveTo>
                  <a:lnTo>
                    <a:pt x="38925" y="711"/>
                  </a:lnTo>
                  <a:lnTo>
                    <a:pt x="38925" y="61036"/>
                  </a:lnTo>
                  <a:lnTo>
                    <a:pt x="49771" y="61036"/>
                  </a:lnTo>
                  <a:lnTo>
                    <a:pt x="49771" y="711"/>
                  </a:lnTo>
                  <a:close/>
                </a:path>
                <a:path w="389255" h="259080">
                  <a:moveTo>
                    <a:pt x="69049" y="210426"/>
                  </a:moveTo>
                  <a:lnTo>
                    <a:pt x="67691" y="205549"/>
                  </a:lnTo>
                  <a:lnTo>
                    <a:pt x="67525" y="205359"/>
                  </a:lnTo>
                  <a:lnTo>
                    <a:pt x="62280" y="198894"/>
                  </a:lnTo>
                  <a:lnTo>
                    <a:pt x="57835" y="197231"/>
                  </a:lnTo>
                  <a:lnTo>
                    <a:pt x="57823" y="243827"/>
                  </a:lnTo>
                  <a:lnTo>
                    <a:pt x="57619" y="245630"/>
                  </a:lnTo>
                  <a:lnTo>
                    <a:pt x="52717" y="250837"/>
                  </a:lnTo>
                  <a:lnTo>
                    <a:pt x="50584" y="250837"/>
                  </a:lnTo>
                  <a:lnTo>
                    <a:pt x="45466" y="243827"/>
                  </a:lnTo>
                  <a:lnTo>
                    <a:pt x="45504" y="211632"/>
                  </a:lnTo>
                  <a:lnTo>
                    <a:pt x="50342" y="205359"/>
                  </a:lnTo>
                  <a:lnTo>
                    <a:pt x="52959" y="205359"/>
                  </a:lnTo>
                  <a:lnTo>
                    <a:pt x="57823" y="243827"/>
                  </a:lnTo>
                  <a:lnTo>
                    <a:pt x="57823" y="197231"/>
                  </a:lnTo>
                  <a:lnTo>
                    <a:pt x="48463" y="197231"/>
                  </a:lnTo>
                  <a:lnTo>
                    <a:pt x="45758" y="197662"/>
                  </a:lnTo>
                  <a:lnTo>
                    <a:pt x="34251" y="245630"/>
                  </a:lnTo>
                  <a:lnTo>
                    <a:pt x="35598" y="250558"/>
                  </a:lnTo>
                  <a:lnTo>
                    <a:pt x="40995" y="257302"/>
                  </a:lnTo>
                  <a:lnTo>
                    <a:pt x="45440" y="258991"/>
                  </a:lnTo>
                  <a:lnTo>
                    <a:pt x="54800" y="258991"/>
                  </a:lnTo>
                  <a:lnTo>
                    <a:pt x="57505" y="258546"/>
                  </a:lnTo>
                  <a:lnTo>
                    <a:pt x="62014" y="256743"/>
                  </a:lnTo>
                  <a:lnTo>
                    <a:pt x="63830" y="255422"/>
                  </a:lnTo>
                  <a:lnTo>
                    <a:pt x="65163" y="253657"/>
                  </a:lnTo>
                  <a:lnTo>
                    <a:pt x="66522" y="251904"/>
                  </a:lnTo>
                  <a:lnTo>
                    <a:pt x="67017" y="250837"/>
                  </a:lnTo>
                  <a:lnTo>
                    <a:pt x="67500" y="249821"/>
                  </a:lnTo>
                  <a:lnTo>
                    <a:pt x="68732" y="245046"/>
                  </a:lnTo>
                  <a:lnTo>
                    <a:pt x="68973" y="242849"/>
                  </a:lnTo>
                  <a:lnTo>
                    <a:pt x="69049" y="210426"/>
                  </a:lnTo>
                  <a:close/>
                </a:path>
                <a:path w="389255" h="259080">
                  <a:moveTo>
                    <a:pt x="72390" y="111823"/>
                  </a:moveTo>
                  <a:lnTo>
                    <a:pt x="71031" y="106946"/>
                  </a:lnTo>
                  <a:lnTo>
                    <a:pt x="70878" y="106756"/>
                  </a:lnTo>
                  <a:lnTo>
                    <a:pt x="65620" y="100291"/>
                  </a:lnTo>
                  <a:lnTo>
                    <a:pt x="61175" y="98640"/>
                  </a:lnTo>
                  <a:lnTo>
                    <a:pt x="61163" y="145224"/>
                  </a:lnTo>
                  <a:lnTo>
                    <a:pt x="60972" y="147027"/>
                  </a:lnTo>
                  <a:lnTo>
                    <a:pt x="56057" y="152234"/>
                  </a:lnTo>
                  <a:lnTo>
                    <a:pt x="53924" y="152234"/>
                  </a:lnTo>
                  <a:lnTo>
                    <a:pt x="48806" y="145224"/>
                  </a:lnTo>
                  <a:lnTo>
                    <a:pt x="48844" y="113042"/>
                  </a:lnTo>
                  <a:lnTo>
                    <a:pt x="53682" y="106756"/>
                  </a:lnTo>
                  <a:lnTo>
                    <a:pt x="56299" y="106756"/>
                  </a:lnTo>
                  <a:lnTo>
                    <a:pt x="61163" y="145224"/>
                  </a:lnTo>
                  <a:lnTo>
                    <a:pt x="61163" y="98640"/>
                  </a:lnTo>
                  <a:lnTo>
                    <a:pt x="51803" y="98640"/>
                  </a:lnTo>
                  <a:lnTo>
                    <a:pt x="49098" y="99060"/>
                  </a:lnTo>
                  <a:lnTo>
                    <a:pt x="44589" y="100787"/>
                  </a:lnTo>
                  <a:lnTo>
                    <a:pt x="42773" y="102082"/>
                  </a:lnTo>
                  <a:lnTo>
                    <a:pt x="41440" y="103809"/>
                  </a:lnTo>
                  <a:lnTo>
                    <a:pt x="40081" y="105524"/>
                  </a:lnTo>
                  <a:lnTo>
                    <a:pt x="39116" y="107569"/>
                  </a:lnTo>
                  <a:lnTo>
                    <a:pt x="37896" y="112268"/>
                  </a:lnTo>
                  <a:lnTo>
                    <a:pt x="37680" y="114249"/>
                  </a:lnTo>
                  <a:lnTo>
                    <a:pt x="37592" y="147027"/>
                  </a:lnTo>
                  <a:lnTo>
                    <a:pt x="38938" y="151968"/>
                  </a:lnTo>
                  <a:lnTo>
                    <a:pt x="44323" y="158699"/>
                  </a:lnTo>
                  <a:lnTo>
                    <a:pt x="48780" y="160388"/>
                  </a:lnTo>
                  <a:lnTo>
                    <a:pt x="58140" y="160388"/>
                  </a:lnTo>
                  <a:lnTo>
                    <a:pt x="72326" y="144246"/>
                  </a:lnTo>
                  <a:lnTo>
                    <a:pt x="72390" y="111823"/>
                  </a:lnTo>
                  <a:close/>
                </a:path>
                <a:path w="389255" h="259080">
                  <a:moveTo>
                    <a:pt x="89420" y="711"/>
                  </a:moveTo>
                  <a:lnTo>
                    <a:pt x="78752" y="711"/>
                  </a:lnTo>
                  <a:lnTo>
                    <a:pt x="78752" y="43345"/>
                  </a:lnTo>
                  <a:lnTo>
                    <a:pt x="78447" y="47548"/>
                  </a:lnTo>
                  <a:lnTo>
                    <a:pt x="73609" y="53555"/>
                  </a:lnTo>
                  <a:lnTo>
                    <a:pt x="71374" y="53555"/>
                  </a:lnTo>
                  <a:lnTo>
                    <a:pt x="66154" y="711"/>
                  </a:lnTo>
                  <a:lnTo>
                    <a:pt x="55499" y="711"/>
                  </a:lnTo>
                  <a:lnTo>
                    <a:pt x="55499" y="43535"/>
                  </a:lnTo>
                  <a:lnTo>
                    <a:pt x="55651" y="45935"/>
                  </a:lnTo>
                  <a:lnTo>
                    <a:pt x="69799" y="61785"/>
                  </a:lnTo>
                  <a:lnTo>
                    <a:pt x="72491" y="61785"/>
                  </a:lnTo>
                  <a:lnTo>
                    <a:pt x="75158" y="61785"/>
                  </a:lnTo>
                  <a:lnTo>
                    <a:pt x="89420" y="43535"/>
                  </a:lnTo>
                  <a:lnTo>
                    <a:pt x="89420" y="711"/>
                  </a:lnTo>
                  <a:close/>
                </a:path>
                <a:path w="389255" h="259080">
                  <a:moveTo>
                    <a:pt x="104343" y="242265"/>
                  </a:moveTo>
                  <a:lnTo>
                    <a:pt x="85940" y="218440"/>
                  </a:lnTo>
                  <a:lnTo>
                    <a:pt x="84734" y="217093"/>
                  </a:lnTo>
                  <a:lnTo>
                    <a:pt x="83210" y="214604"/>
                  </a:lnTo>
                  <a:lnTo>
                    <a:pt x="82842" y="213004"/>
                  </a:lnTo>
                  <a:lnTo>
                    <a:pt x="82842" y="209410"/>
                  </a:lnTo>
                  <a:lnTo>
                    <a:pt x="83261" y="208102"/>
                  </a:lnTo>
                  <a:lnTo>
                    <a:pt x="84988" y="206133"/>
                  </a:lnTo>
                  <a:lnTo>
                    <a:pt x="86233" y="205600"/>
                  </a:lnTo>
                  <a:lnTo>
                    <a:pt x="88811" y="205422"/>
                  </a:lnTo>
                  <a:lnTo>
                    <a:pt x="89636" y="205562"/>
                  </a:lnTo>
                  <a:lnTo>
                    <a:pt x="93903" y="215392"/>
                  </a:lnTo>
                  <a:lnTo>
                    <a:pt x="103289" y="213537"/>
                  </a:lnTo>
                  <a:lnTo>
                    <a:pt x="90246" y="197218"/>
                  </a:lnTo>
                  <a:lnTo>
                    <a:pt x="83235" y="197281"/>
                  </a:lnTo>
                  <a:lnTo>
                    <a:pt x="79463" y="198602"/>
                  </a:lnTo>
                  <a:lnTo>
                    <a:pt x="73952" y="203796"/>
                  </a:lnTo>
                  <a:lnTo>
                    <a:pt x="72567" y="207441"/>
                  </a:lnTo>
                  <a:lnTo>
                    <a:pt x="72567" y="215417"/>
                  </a:lnTo>
                  <a:lnTo>
                    <a:pt x="73152" y="218173"/>
                  </a:lnTo>
                  <a:lnTo>
                    <a:pt x="75425" y="222554"/>
                  </a:lnTo>
                  <a:lnTo>
                    <a:pt x="77165" y="224675"/>
                  </a:lnTo>
                  <a:lnTo>
                    <a:pt x="88900" y="234899"/>
                  </a:lnTo>
                  <a:lnTo>
                    <a:pt x="91643" y="237769"/>
                  </a:lnTo>
                  <a:lnTo>
                    <a:pt x="92341" y="238912"/>
                  </a:lnTo>
                  <a:lnTo>
                    <a:pt x="93548" y="241693"/>
                  </a:lnTo>
                  <a:lnTo>
                    <a:pt x="93865" y="243230"/>
                  </a:lnTo>
                  <a:lnTo>
                    <a:pt x="93865" y="246634"/>
                  </a:lnTo>
                  <a:lnTo>
                    <a:pt x="93459" y="248005"/>
                  </a:lnTo>
                  <a:lnTo>
                    <a:pt x="91833" y="250037"/>
                  </a:lnTo>
                  <a:lnTo>
                    <a:pt x="90589" y="250545"/>
                  </a:lnTo>
                  <a:lnTo>
                    <a:pt x="84594" y="250545"/>
                  </a:lnTo>
                  <a:lnTo>
                    <a:pt x="82308" y="246557"/>
                  </a:lnTo>
                  <a:lnTo>
                    <a:pt x="82067" y="238569"/>
                  </a:lnTo>
                  <a:lnTo>
                    <a:pt x="72491" y="240588"/>
                  </a:lnTo>
                  <a:lnTo>
                    <a:pt x="73037" y="252857"/>
                  </a:lnTo>
                  <a:lnTo>
                    <a:pt x="78613" y="258991"/>
                  </a:lnTo>
                  <a:lnTo>
                    <a:pt x="89242" y="258991"/>
                  </a:lnTo>
                  <a:lnTo>
                    <a:pt x="93751" y="258991"/>
                  </a:lnTo>
                  <a:lnTo>
                    <a:pt x="97396" y="257619"/>
                  </a:lnTo>
                  <a:lnTo>
                    <a:pt x="102958" y="252133"/>
                  </a:lnTo>
                  <a:lnTo>
                    <a:pt x="104343" y="248577"/>
                  </a:lnTo>
                  <a:lnTo>
                    <a:pt x="104343" y="242265"/>
                  </a:lnTo>
                  <a:close/>
                </a:path>
                <a:path w="389255" h="259080">
                  <a:moveTo>
                    <a:pt x="119303" y="159651"/>
                  </a:moveTo>
                  <a:lnTo>
                    <a:pt x="118275" y="99326"/>
                  </a:lnTo>
                  <a:lnTo>
                    <a:pt x="107251" y="99326"/>
                  </a:lnTo>
                  <a:lnTo>
                    <a:pt x="98259" y="141719"/>
                  </a:lnTo>
                  <a:lnTo>
                    <a:pt x="89535" y="99326"/>
                  </a:lnTo>
                  <a:lnTo>
                    <a:pt x="78244" y="99326"/>
                  </a:lnTo>
                  <a:lnTo>
                    <a:pt x="77266" y="159651"/>
                  </a:lnTo>
                  <a:lnTo>
                    <a:pt x="85674" y="159651"/>
                  </a:lnTo>
                  <a:lnTo>
                    <a:pt x="86321" y="117944"/>
                  </a:lnTo>
                  <a:lnTo>
                    <a:pt x="95135" y="159651"/>
                  </a:lnTo>
                  <a:lnTo>
                    <a:pt x="101574" y="159651"/>
                  </a:lnTo>
                  <a:lnTo>
                    <a:pt x="110274" y="118097"/>
                  </a:lnTo>
                  <a:lnTo>
                    <a:pt x="110998" y="159651"/>
                  </a:lnTo>
                  <a:lnTo>
                    <a:pt x="119303" y="159651"/>
                  </a:lnTo>
                  <a:close/>
                </a:path>
                <a:path w="389255" h="259080">
                  <a:moveTo>
                    <a:pt x="128066" y="16179"/>
                  </a:moveTo>
                  <a:lnTo>
                    <a:pt x="116890" y="1447"/>
                  </a:lnTo>
                  <a:lnTo>
                    <a:pt x="116890" y="43688"/>
                  </a:lnTo>
                  <a:lnTo>
                    <a:pt x="116776" y="46024"/>
                  </a:lnTo>
                  <a:lnTo>
                    <a:pt x="110121" y="53327"/>
                  </a:lnTo>
                  <a:lnTo>
                    <a:pt x="105905" y="53327"/>
                  </a:lnTo>
                  <a:lnTo>
                    <a:pt x="105905" y="8572"/>
                  </a:lnTo>
                  <a:lnTo>
                    <a:pt x="110159" y="8572"/>
                  </a:lnTo>
                  <a:lnTo>
                    <a:pt x="116890" y="43688"/>
                  </a:lnTo>
                  <a:lnTo>
                    <a:pt x="116890" y="1447"/>
                  </a:lnTo>
                  <a:lnTo>
                    <a:pt x="115646" y="1066"/>
                  </a:lnTo>
                  <a:lnTo>
                    <a:pt x="112598" y="711"/>
                  </a:lnTo>
                  <a:lnTo>
                    <a:pt x="94907" y="711"/>
                  </a:lnTo>
                  <a:lnTo>
                    <a:pt x="94907" y="61036"/>
                  </a:lnTo>
                  <a:lnTo>
                    <a:pt x="112890" y="61036"/>
                  </a:lnTo>
                  <a:lnTo>
                    <a:pt x="128066" y="44729"/>
                  </a:lnTo>
                  <a:lnTo>
                    <a:pt x="128066" y="16179"/>
                  </a:lnTo>
                  <a:close/>
                </a:path>
                <a:path w="389255" h="259080">
                  <a:moveTo>
                    <a:pt x="134391" y="197929"/>
                  </a:moveTo>
                  <a:lnTo>
                    <a:pt x="103492" y="197929"/>
                  </a:lnTo>
                  <a:lnTo>
                    <a:pt x="103492" y="206032"/>
                  </a:lnTo>
                  <a:lnTo>
                    <a:pt x="113614" y="206032"/>
                  </a:lnTo>
                  <a:lnTo>
                    <a:pt x="113614" y="258254"/>
                  </a:lnTo>
                  <a:lnTo>
                    <a:pt x="124612" y="258254"/>
                  </a:lnTo>
                  <a:lnTo>
                    <a:pt x="124612" y="206032"/>
                  </a:lnTo>
                  <a:lnTo>
                    <a:pt x="134391" y="206032"/>
                  </a:lnTo>
                  <a:lnTo>
                    <a:pt x="134391" y="197929"/>
                  </a:lnTo>
                  <a:close/>
                </a:path>
                <a:path w="389255" h="259080">
                  <a:moveTo>
                    <a:pt x="158597" y="99314"/>
                  </a:moveTo>
                  <a:lnTo>
                    <a:pt x="147942" y="99314"/>
                  </a:lnTo>
                  <a:lnTo>
                    <a:pt x="147942" y="141947"/>
                  </a:lnTo>
                  <a:lnTo>
                    <a:pt x="147637" y="146151"/>
                  </a:lnTo>
                  <a:lnTo>
                    <a:pt x="142798" y="152146"/>
                  </a:lnTo>
                  <a:lnTo>
                    <a:pt x="140563" y="152146"/>
                  </a:lnTo>
                  <a:lnTo>
                    <a:pt x="135343" y="99314"/>
                  </a:lnTo>
                  <a:lnTo>
                    <a:pt x="124688" y="99314"/>
                  </a:lnTo>
                  <a:lnTo>
                    <a:pt x="124688" y="142125"/>
                  </a:lnTo>
                  <a:lnTo>
                    <a:pt x="124828" y="144526"/>
                  </a:lnTo>
                  <a:lnTo>
                    <a:pt x="138988" y="160375"/>
                  </a:lnTo>
                  <a:lnTo>
                    <a:pt x="141681" y="160375"/>
                  </a:lnTo>
                  <a:lnTo>
                    <a:pt x="144348" y="160375"/>
                  </a:lnTo>
                  <a:lnTo>
                    <a:pt x="158597" y="142125"/>
                  </a:lnTo>
                  <a:lnTo>
                    <a:pt x="158597" y="99314"/>
                  </a:lnTo>
                  <a:close/>
                </a:path>
                <a:path w="389255" h="259080">
                  <a:moveTo>
                    <a:pt x="161582" y="250647"/>
                  </a:moveTo>
                  <a:lnTo>
                    <a:pt x="147129" y="250647"/>
                  </a:lnTo>
                  <a:lnTo>
                    <a:pt x="147129" y="230746"/>
                  </a:lnTo>
                  <a:lnTo>
                    <a:pt x="158419" y="230746"/>
                  </a:lnTo>
                  <a:lnTo>
                    <a:pt x="158419" y="222999"/>
                  </a:lnTo>
                  <a:lnTo>
                    <a:pt x="147129" y="222999"/>
                  </a:lnTo>
                  <a:lnTo>
                    <a:pt x="147129" y="205676"/>
                  </a:lnTo>
                  <a:lnTo>
                    <a:pt x="161404" y="205676"/>
                  </a:lnTo>
                  <a:lnTo>
                    <a:pt x="161404" y="197929"/>
                  </a:lnTo>
                  <a:lnTo>
                    <a:pt x="136144" y="197929"/>
                  </a:lnTo>
                  <a:lnTo>
                    <a:pt x="136144" y="258254"/>
                  </a:lnTo>
                  <a:lnTo>
                    <a:pt x="161582" y="258254"/>
                  </a:lnTo>
                  <a:lnTo>
                    <a:pt x="161582" y="250647"/>
                  </a:lnTo>
                  <a:close/>
                </a:path>
                <a:path w="389255" h="259080">
                  <a:moveTo>
                    <a:pt x="165074" y="61048"/>
                  </a:moveTo>
                  <a:lnTo>
                    <a:pt x="162229" y="47040"/>
                  </a:lnTo>
                  <a:lnTo>
                    <a:pt x="160782" y="39865"/>
                  </a:lnTo>
                  <a:lnTo>
                    <a:pt x="155752" y="15087"/>
                  </a:lnTo>
                  <a:lnTo>
                    <a:pt x="152844" y="723"/>
                  </a:lnTo>
                  <a:lnTo>
                    <a:pt x="151206" y="723"/>
                  </a:lnTo>
                  <a:lnTo>
                    <a:pt x="151206" y="39865"/>
                  </a:lnTo>
                  <a:lnTo>
                    <a:pt x="143129" y="39865"/>
                  </a:lnTo>
                  <a:lnTo>
                    <a:pt x="147167" y="15087"/>
                  </a:lnTo>
                  <a:lnTo>
                    <a:pt x="151206" y="39865"/>
                  </a:lnTo>
                  <a:lnTo>
                    <a:pt x="151206" y="723"/>
                  </a:lnTo>
                  <a:lnTo>
                    <a:pt x="141389" y="723"/>
                  </a:lnTo>
                  <a:lnTo>
                    <a:pt x="129120" y="61048"/>
                  </a:lnTo>
                  <a:lnTo>
                    <a:pt x="139496" y="61048"/>
                  </a:lnTo>
                  <a:lnTo>
                    <a:pt x="141973" y="47040"/>
                  </a:lnTo>
                  <a:lnTo>
                    <a:pt x="152412" y="47040"/>
                  </a:lnTo>
                  <a:lnTo>
                    <a:pt x="154851" y="61048"/>
                  </a:lnTo>
                  <a:lnTo>
                    <a:pt x="165074" y="61048"/>
                  </a:lnTo>
                  <a:close/>
                </a:path>
                <a:path w="389255" h="259080">
                  <a:moveTo>
                    <a:pt x="195529" y="99326"/>
                  </a:moveTo>
                  <a:lnTo>
                    <a:pt x="186436" y="99326"/>
                  </a:lnTo>
                  <a:lnTo>
                    <a:pt x="186436" y="133489"/>
                  </a:lnTo>
                  <a:lnTo>
                    <a:pt x="171665" y="99326"/>
                  </a:lnTo>
                  <a:lnTo>
                    <a:pt x="164096" y="99326"/>
                  </a:lnTo>
                  <a:lnTo>
                    <a:pt x="164096" y="159651"/>
                  </a:lnTo>
                  <a:lnTo>
                    <a:pt x="173418" y="159651"/>
                  </a:lnTo>
                  <a:lnTo>
                    <a:pt x="173418" y="123736"/>
                  </a:lnTo>
                  <a:lnTo>
                    <a:pt x="188328" y="159651"/>
                  </a:lnTo>
                  <a:lnTo>
                    <a:pt x="195529" y="159651"/>
                  </a:lnTo>
                  <a:lnTo>
                    <a:pt x="195529" y="99326"/>
                  </a:lnTo>
                  <a:close/>
                </a:path>
                <a:path w="389255" h="259080">
                  <a:moveTo>
                    <a:pt x="196303" y="197929"/>
                  </a:moveTo>
                  <a:lnTo>
                    <a:pt x="187198" y="197929"/>
                  </a:lnTo>
                  <a:lnTo>
                    <a:pt x="187198" y="232092"/>
                  </a:lnTo>
                  <a:lnTo>
                    <a:pt x="172427" y="197929"/>
                  </a:lnTo>
                  <a:lnTo>
                    <a:pt x="164858" y="197929"/>
                  </a:lnTo>
                  <a:lnTo>
                    <a:pt x="164858" y="258254"/>
                  </a:lnTo>
                  <a:lnTo>
                    <a:pt x="174180" y="258254"/>
                  </a:lnTo>
                  <a:lnTo>
                    <a:pt x="174180" y="222338"/>
                  </a:lnTo>
                  <a:lnTo>
                    <a:pt x="189090" y="258254"/>
                  </a:lnTo>
                  <a:lnTo>
                    <a:pt x="196303" y="258254"/>
                  </a:lnTo>
                  <a:lnTo>
                    <a:pt x="196303" y="197929"/>
                  </a:lnTo>
                  <a:close/>
                </a:path>
                <a:path w="389255" h="259080">
                  <a:moveTo>
                    <a:pt x="201117" y="16179"/>
                  </a:moveTo>
                  <a:lnTo>
                    <a:pt x="200799" y="13360"/>
                  </a:lnTo>
                  <a:lnTo>
                    <a:pt x="199567" y="8763"/>
                  </a:lnTo>
                  <a:lnTo>
                    <a:pt x="199453" y="8572"/>
                  </a:lnTo>
                  <a:lnTo>
                    <a:pt x="198513" y="6832"/>
                  </a:lnTo>
                  <a:lnTo>
                    <a:pt x="195554" y="3683"/>
                  </a:lnTo>
                  <a:lnTo>
                    <a:pt x="193586" y="2527"/>
                  </a:lnTo>
                  <a:lnTo>
                    <a:pt x="189814" y="1409"/>
                  </a:lnTo>
                  <a:lnTo>
                    <a:pt x="189814" y="46024"/>
                  </a:lnTo>
                  <a:lnTo>
                    <a:pt x="189611" y="48082"/>
                  </a:lnTo>
                  <a:lnTo>
                    <a:pt x="183172" y="53327"/>
                  </a:lnTo>
                  <a:lnTo>
                    <a:pt x="178943" y="53327"/>
                  </a:lnTo>
                  <a:lnTo>
                    <a:pt x="178943" y="8572"/>
                  </a:lnTo>
                  <a:lnTo>
                    <a:pt x="183210" y="8572"/>
                  </a:lnTo>
                  <a:lnTo>
                    <a:pt x="189814" y="46024"/>
                  </a:lnTo>
                  <a:lnTo>
                    <a:pt x="189814" y="1409"/>
                  </a:lnTo>
                  <a:lnTo>
                    <a:pt x="188683" y="1066"/>
                  </a:lnTo>
                  <a:lnTo>
                    <a:pt x="185635" y="711"/>
                  </a:lnTo>
                  <a:lnTo>
                    <a:pt x="167957" y="711"/>
                  </a:lnTo>
                  <a:lnTo>
                    <a:pt x="167957" y="61036"/>
                  </a:lnTo>
                  <a:lnTo>
                    <a:pt x="185928" y="61036"/>
                  </a:lnTo>
                  <a:lnTo>
                    <a:pt x="199072" y="53327"/>
                  </a:lnTo>
                  <a:lnTo>
                    <a:pt x="199529" y="52463"/>
                  </a:lnTo>
                  <a:lnTo>
                    <a:pt x="200799" y="47650"/>
                  </a:lnTo>
                  <a:lnTo>
                    <a:pt x="201066" y="45135"/>
                  </a:lnTo>
                  <a:lnTo>
                    <a:pt x="201117" y="16179"/>
                  </a:lnTo>
                  <a:close/>
                </a:path>
                <a:path w="389255" h="259080">
                  <a:moveTo>
                    <a:pt x="212674" y="99314"/>
                  </a:moveTo>
                  <a:lnTo>
                    <a:pt x="201828" y="99314"/>
                  </a:lnTo>
                  <a:lnTo>
                    <a:pt x="201828" y="159651"/>
                  </a:lnTo>
                  <a:lnTo>
                    <a:pt x="212674" y="159651"/>
                  </a:lnTo>
                  <a:lnTo>
                    <a:pt x="212674" y="99314"/>
                  </a:lnTo>
                  <a:close/>
                </a:path>
                <a:path w="389255" h="259080">
                  <a:moveTo>
                    <a:pt x="213448" y="197929"/>
                  </a:moveTo>
                  <a:lnTo>
                    <a:pt x="202603" y="197929"/>
                  </a:lnTo>
                  <a:lnTo>
                    <a:pt x="202603" y="258254"/>
                  </a:lnTo>
                  <a:lnTo>
                    <a:pt x="213448" y="258254"/>
                  </a:lnTo>
                  <a:lnTo>
                    <a:pt x="213448" y="197929"/>
                  </a:lnTo>
                  <a:close/>
                </a:path>
                <a:path w="389255" h="259080">
                  <a:moveTo>
                    <a:pt x="231571" y="53441"/>
                  </a:moveTo>
                  <a:lnTo>
                    <a:pt x="217119" y="53441"/>
                  </a:lnTo>
                  <a:lnTo>
                    <a:pt x="217119" y="33540"/>
                  </a:lnTo>
                  <a:lnTo>
                    <a:pt x="228409" y="33540"/>
                  </a:lnTo>
                  <a:lnTo>
                    <a:pt x="228409" y="25793"/>
                  </a:lnTo>
                  <a:lnTo>
                    <a:pt x="217119" y="25793"/>
                  </a:lnTo>
                  <a:lnTo>
                    <a:pt x="217119" y="8470"/>
                  </a:lnTo>
                  <a:lnTo>
                    <a:pt x="231381" y="8470"/>
                  </a:lnTo>
                  <a:lnTo>
                    <a:pt x="231381" y="723"/>
                  </a:lnTo>
                  <a:lnTo>
                    <a:pt x="206133" y="723"/>
                  </a:lnTo>
                  <a:lnTo>
                    <a:pt x="206133" y="61048"/>
                  </a:lnTo>
                  <a:lnTo>
                    <a:pt x="231571" y="61048"/>
                  </a:lnTo>
                  <a:lnTo>
                    <a:pt x="231571" y="53441"/>
                  </a:lnTo>
                  <a:close/>
                </a:path>
                <a:path w="389255" h="259080">
                  <a:moveTo>
                    <a:pt x="252056" y="114782"/>
                  </a:moveTo>
                  <a:lnTo>
                    <a:pt x="240830" y="100037"/>
                  </a:lnTo>
                  <a:lnTo>
                    <a:pt x="240830" y="143751"/>
                  </a:lnTo>
                  <a:lnTo>
                    <a:pt x="240563" y="146697"/>
                  </a:lnTo>
                  <a:lnTo>
                    <a:pt x="234111" y="151930"/>
                  </a:lnTo>
                  <a:lnTo>
                    <a:pt x="229895" y="151930"/>
                  </a:lnTo>
                  <a:lnTo>
                    <a:pt x="229895" y="107175"/>
                  </a:lnTo>
                  <a:lnTo>
                    <a:pt x="234149" y="107175"/>
                  </a:lnTo>
                  <a:lnTo>
                    <a:pt x="240830" y="143751"/>
                  </a:lnTo>
                  <a:lnTo>
                    <a:pt x="240830" y="100037"/>
                  </a:lnTo>
                  <a:lnTo>
                    <a:pt x="239636" y="99682"/>
                  </a:lnTo>
                  <a:lnTo>
                    <a:pt x="236588" y="99314"/>
                  </a:lnTo>
                  <a:lnTo>
                    <a:pt x="218897" y="99314"/>
                  </a:lnTo>
                  <a:lnTo>
                    <a:pt x="218897" y="159651"/>
                  </a:lnTo>
                  <a:lnTo>
                    <a:pt x="236880" y="159651"/>
                  </a:lnTo>
                  <a:lnTo>
                    <a:pt x="239826" y="159258"/>
                  </a:lnTo>
                  <a:lnTo>
                    <a:pt x="244627" y="157683"/>
                  </a:lnTo>
                  <a:lnTo>
                    <a:pt x="246557" y="156451"/>
                  </a:lnTo>
                  <a:lnTo>
                    <a:pt x="247992" y="154762"/>
                  </a:lnTo>
                  <a:lnTo>
                    <a:pt x="249440" y="153098"/>
                  </a:lnTo>
                  <a:lnTo>
                    <a:pt x="250037" y="151930"/>
                  </a:lnTo>
                  <a:lnTo>
                    <a:pt x="250482" y="151053"/>
                  </a:lnTo>
                  <a:lnTo>
                    <a:pt x="251739" y="146253"/>
                  </a:lnTo>
                  <a:lnTo>
                    <a:pt x="252006" y="143751"/>
                  </a:lnTo>
                  <a:lnTo>
                    <a:pt x="252056" y="114782"/>
                  </a:lnTo>
                  <a:close/>
                </a:path>
                <a:path w="389255" h="259080">
                  <a:moveTo>
                    <a:pt x="253873" y="236347"/>
                  </a:moveTo>
                  <a:lnTo>
                    <a:pt x="243382" y="225831"/>
                  </a:lnTo>
                  <a:lnTo>
                    <a:pt x="243382" y="236994"/>
                  </a:lnTo>
                  <a:lnTo>
                    <a:pt x="243382" y="244157"/>
                  </a:lnTo>
                  <a:lnTo>
                    <a:pt x="242747" y="246672"/>
                  </a:lnTo>
                  <a:lnTo>
                    <a:pt x="240233" y="249732"/>
                  </a:lnTo>
                  <a:lnTo>
                    <a:pt x="237959" y="250494"/>
                  </a:lnTo>
                  <a:lnTo>
                    <a:pt x="230644" y="250494"/>
                  </a:lnTo>
                  <a:lnTo>
                    <a:pt x="230644" y="230263"/>
                  </a:lnTo>
                  <a:lnTo>
                    <a:pt x="237451" y="230263"/>
                  </a:lnTo>
                  <a:lnTo>
                    <a:pt x="239839" y="231089"/>
                  </a:lnTo>
                  <a:lnTo>
                    <a:pt x="242671" y="234365"/>
                  </a:lnTo>
                  <a:lnTo>
                    <a:pt x="243382" y="236994"/>
                  </a:lnTo>
                  <a:lnTo>
                    <a:pt x="243382" y="225831"/>
                  </a:lnTo>
                  <a:lnTo>
                    <a:pt x="243243" y="225793"/>
                  </a:lnTo>
                  <a:lnTo>
                    <a:pt x="249135" y="224929"/>
                  </a:lnTo>
                  <a:lnTo>
                    <a:pt x="250863" y="222516"/>
                  </a:lnTo>
                  <a:lnTo>
                    <a:pt x="252107" y="220764"/>
                  </a:lnTo>
                  <a:lnTo>
                    <a:pt x="252145" y="210375"/>
                  </a:lnTo>
                  <a:lnTo>
                    <a:pt x="251739" y="207962"/>
                  </a:lnTo>
                  <a:lnTo>
                    <a:pt x="242544" y="198869"/>
                  </a:lnTo>
                  <a:lnTo>
                    <a:pt x="242544" y="211759"/>
                  </a:lnTo>
                  <a:lnTo>
                    <a:pt x="242544" y="216725"/>
                  </a:lnTo>
                  <a:lnTo>
                    <a:pt x="241935" y="219062"/>
                  </a:lnTo>
                  <a:lnTo>
                    <a:pt x="239522" y="221830"/>
                  </a:lnTo>
                  <a:lnTo>
                    <a:pt x="237299" y="222516"/>
                  </a:lnTo>
                  <a:lnTo>
                    <a:pt x="230644" y="222516"/>
                  </a:lnTo>
                  <a:lnTo>
                    <a:pt x="230644" y="205638"/>
                  </a:lnTo>
                  <a:lnTo>
                    <a:pt x="234099" y="205638"/>
                  </a:lnTo>
                  <a:lnTo>
                    <a:pt x="242544" y="211759"/>
                  </a:lnTo>
                  <a:lnTo>
                    <a:pt x="242544" y="198869"/>
                  </a:lnTo>
                  <a:lnTo>
                    <a:pt x="239661" y="198170"/>
                  </a:lnTo>
                  <a:lnTo>
                    <a:pt x="237223" y="197929"/>
                  </a:lnTo>
                  <a:lnTo>
                    <a:pt x="219659" y="197929"/>
                  </a:lnTo>
                  <a:lnTo>
                    <a:pt x="219659" y="258254"/>
                  </a:lnTo>
                  <a:lnTo>
                    <a:pt x="242519" y="258254"/>
                  </a:lnTo>
                  <a:lnTo>
                    <a:pt x="246722" y="256768"/>
                  </a:lnTo>
                  <a:lnTo>
                    <a:pt x="252501" y="250825"/>
                  </a:lnTo>
                  <a:lnTo>
                    <a:pt x="252615" y="250494"/>
                  </a:lnTo>
                  <a:lnTo>
                    <a:pt x="253860" y="246672"/>
                  </a:lnTo>
                  <a:lnTo>
                    <a:pt x="253873" y="236347"/>
                  </a:lnTo>
                  <a:close/>
                </a:path>
                <a:path w="389255" h="259080">
                  <a:moveTo>
                    <a:pt x="265150" y="45059"/>
                  </a:moveTo>
                  <a:lnTo>
                    <a:pt x="246748" y="21234"/>
                  </a:lnTo>
                  <a:lnTo>
                    <a:pt x="245541" y="19888"/>
                  </a:lnTo>
                  <a:lnTo>
                    <a:pt x="244030" y="17399"/>
                  </a:lnTo>
                  <a:lnTo>
                    <a:pt x="243649" y="15798"/>
                  </a:lnTo>
                  <a:lnTo>
                    <a:pt x="243649" y="12204"/>
                  </a:lnTo>
                  <a:lnTo>
                    <a:pt x="244068" y="10883"/>
                  </a:lnTo>
                  <a:lnTo>
                    <a:pt x="245795" y="8928"/>
                  </a:lnTo>
                  <a:lnTo>
                    <a:pt x="247040" y="8394"/>
                  </a:lnTo>
                  <a:lnTo>
                    <a:pt x="249618" y="8216"/>
                  </a:lnTo>
                  <a:lnTo>
                    <a:pt x="250444" y="8343"/>
                  </a:lnTo>
                  <a:lnTo>
                    <a:pt x="254711" y="18186"/>
                  </a:lnTo>
                  <a:lnTo>
                    <a:pt x="264096" y="16332"/>
                  </a:lnTo>
                  <a:lnTo>
                    <a:pt x="251053" y="0"/>
                  </a:lnTo>
                  <a:lnTo>
                    <a:pt x="244043" y="76"/>
                  </a:lnTo>
                  <a:lnTo>
                    <a:pt x="240271" y="1397"/>
                  </a:lnTo>
                  <a:lnTo>
                    <a:pt x="234759" y="6591"/>
                  </a:lnTo>
                  <a:lnTo>
                    <a:pt x="233375" y="10236"/>
                  </a:lnTo>
                  <a:lnTo>
                    <a:pt x="233375" y="18211"/>
                  </a:lnTo>
                  <a:lnTo>
                    <a:pt x="233959" y="20967"/>
                  </a:lnTo>
                  <a:lnTo>
                    <a:pt x="236232" y="25361"/>
                  </a:lnTo>
                  <a:lnTo>
                    <a:pt x="237972" y="27470"/>
                  </a:lnTo>
                  <a:lnTo>
                    <a:pt x="248234" y="36385"/>
                  </a:lnTo>
                  <a:lnTo>
                    <a:pt x="250850" y="38785"/>
                  </a:lnTo>
                  <a:lnTo>
                    <a:pt x="252450" y="40563"/>
                  </a:lnTo>
                  <a:lnTo>
                    <a:pt x="253149" y="41706"/>
                  </a:lnTo>
                  <a:lnTo>
                    <a:pt x="254355" y="44488"/>
                  </a:lnTo>
                  <a:lnTo>
                    <a:pt x="254673" y="46024"/>
                  </a:lnTo>
                  <a:lnTo>
                    <a:pt x="254673" y="49415"/>
                  </a:lnTo>
                  <a:lnTo>
                    <a:pt x="254266" y="50787"/>
                  </a:lnTo>
                  <a:lnTo>
                    <a:pt x="252641" y="52832"/>
                  </a:lnTo>
                  <a:lnTo>
                    <a:pt x="251396" y="53340"/>
                  </a:lnTo>
                  <a:lnTo>
                    <a:pt x="245402" y="53340"/>
                  </a:lnTo>
                  <a:lnTo>
                    <a:pt x="243116" y="49339"/>
                  </a:lnTo>
                  <a:lnTo>
                    <a:pt x="242887" y="41376"/>
                  </a:lnTo>
                  <a:lnTo>
                    <a:pt x="233311" y="43370"/>
                  </a:lnTo>
                  <a:lnTo>
                    <a:pt x="233845" y="55638"/>
                  </a:lnTo>
                  <a:lnTo>
                    <a:pt x="239420" y="61785"/>
                  </a:lnTo>
                  <a:lnTo>
                    <a:pt x="250050" y="61785"/>
                  </a:lnTo>
                  <a:lnTo>
                    <a:pt x="254558" y="61785"/>
                  </a:lnTo>
                  <a:lnTo>
                    <a:pt x="258203" y="60413"/>
                  </a:lnTo>
                  <a:lnTo>
                    <a:pt x="263766" y="54927"/>
                  </a:lnTo>
                  <a:lnTo>
                    <a:pt x="265150" y="51371"/>
                  </a:lnTo>
                  <a:lnTo>
                    <a:pt x="265150" y="45059"/>
                  </a:lnTo>
                  <a:close/>
                </a:path>
                <a:path w="389255" h="259080">
                  <a:moveTo>
                    <a:pt x="283425" y="250647"/>
                  </a:moveTo>
                  <a:lnTo>
                    <a:pt x="268973" y="250647"/>
                  </a:lnTo>
                  <a:lnTo>
                    <a:pt x="268973" y="197929"/>
                  </a:lnTo>
                  <a:lnTo>
                    <a:pt x="257987" y="197929"/>
                  </a:lnTo>
                  <a:lnTo>
                    <a:pt x="257987" y="258254"/>
                  </a:lnTo>
                  <a:lnTo>
                    <a:pt x="283425" y="258254"/>
                  </a:lnTo>
                  <a:lnTo>
                    <a:pt x="283425" y="250647"/>
                  </a:lnTo>
                  <a:close/>
                </a:path>
                <a:path w="389255" h="259080">
                  <a:moveTo>
                    <a:pt x="289064" y="159651"/>
                  </a:moveTo>
                  <a:lnTo>
                    <a:pt x="286219" y="145643"/>
                  </a:lnTo>
                  <a:lnTo>
                    <a:pt x="284772" y="138468"/>
                  </a:lnTo>
                  <a:lnTo>
                    <a:pt x="279742" y="113690"/>
                  </a:lnTo>
                  <a:lnTo>
                    <a:pt x="276834" y="99326"/>
                  </a:lnTo>
                  <a:lnTo>
                    <a:pt x="275196" y="99326"/>
                  </a:lnTo>
                  <a:lnTo>
                    <a:pt x="275196" y="138468"/>
                  </a:lnTo>
                  <a:lnTo>
                    <a:pt x="267119" y="138468"/>
                  </a:lnTo>
                  <a:lnTo>
                    <a:pt x="271157" y="113690"/>
                  </a:lnTo>
                  <a:lnTo>
                    <a:pt x="275196" y="138468"/>
                  </a:lnTo>
                  <a:lnTo>
                    <a:pt x="275196" y="99326"/>
                  </a:lnTo>
                  <a:lnTo>
                    <a:pt x="265366" y="99326"/>
                  </a:lnTo>
                  <a:lnTo>
                    <a:pt x="253111" y="159651"/>
                  </a:lnTo>
                  <a:lnTo>
                    <a:pt x="263474" y="159651"/>
                  </a:lnTo>
                  <a:lnTo>
                    <a:pt x="265963" y="145643"/>
                  </a:lnTo>
                  <a:lnTo>
                    <a:pt x="276402" y="145643"/>
                  </a:lnTo>
                  <a:lnTo>
                    <a:pt x="278841" y="159651"/>
                  </a:lnTo>
                  <a:lnTo>
                    <a:pt x="289064" y="159651"/>
                  </a:lnTo>
                  <a:close/>
                </a:path>
                <a:path w="389255" h="259080">
                  <a:moveTo>
                    <a:pt x="311632" y="250647"/>
                  </a:moveTo>
                  <a:lnTo>
                    <a:pt x="297180" y="250647"/>
                  </a:lnTo>
                  <a:lnTo>
                    <a:pt x="297180" y="230746"/>
                  </a:lnTo>
                  <a:lnTo>
                    <a:pt x="308470" y="230746"/>
                  </a:lnTo>
                  <a:lnTo>
                    <a:pt x="308470" y="222999"/>
                  </a:lnTo>
                  <a:lnTo>
                    <a:pt x="297180" y="222999"/>
                  </a:lnTo>
                  <a:lnTo>
                    <a:pt x="297180" y="205676"/>
                  </a:lnTo>
                  <a:lnTo>
                    <a:pt x="311442" y="205676"/>
                  </a:lnTo>
                  <a:lnTo>
                    <a:pt x="311442" y="197929"/>
                  </a:lnTo>
                  <a:lnTo>
                    <a:pt x="286194" y="197929"/>
                  </a:lnTo>
                  <a:lnTo>
                    <a:pt x="286194" y="258254"/>
                  </a:lnTo>
                  <a:lnTo>
                    <a:pt x="311632" y="258254"/>
                  </a:lnTo>
                  <a:lnTo>
                    <a:pt x="311632" y="250647"/>
                  </a:lnTo>
                  <a:close/>
                </a:path>
                <a:path w="389255" h="259080">
                  <a:moveTo>
                    <a:pt x="314871" y="723"/>
                  </a:moveTo>
                  <a:lnTo>
                    <a:pt x="304723" y="723"/>
                  </a:lnTo>
                  <a:lnTo>
                    <a:pt x="297586" y="24739"/>
                  </a:lnTo>
                  <a:lnTo>
                    <a:pt x="290131" y="723"/>
                  </a:lnTo>
                  <a:lnTo>
                    <a:pt x="279869" y="723"/>
                  </a:lnTo>
                  <a:lnTo>
                    <a:pt x="292163" y="38087"/>
                  </a:lnTo>
                  <a:lnTo>
                    <a:pt x="292163" y="61048"/>
                  </a:lnTo>
                  <a:lnTo>
                    <a:pt x="302641" y="61048"/>
                  </a:lnTo>
                  <a:lnTo>
                    <a:pt x="302641" y="38087"/>
                  </a:lnTo>
                  <a:lnTo>
                    <a:pt x="314871" y="723"/>
                  </a:lnTo>
                  <a:close/>
                </a:path>
                <a:path w="389255" h="259080">
                  <a:moveTo>
                    <a:pt x="325094" y="114782"/>
                  </a:moveTo>
                  <a:lnTo>
                    <a:pt x="324777" y="111963"/>
                  </a:lnTo>
                  <a:lnTo>
                    <a:pt x="323545" y="107378"/>
                  </a:lnTo>
                  <a:lnTo>
                    <a:pt x="323430" y="107175"/>
                  </a:lnTo>
                  <a:lnTo>
                    <a:pt x="322503" y="105448"/>
                  </a:lnTo>
                  <a:lnTo>
                    <a:pt x="319532" y="102285"/>
                  </a:lnTo>
                  <a:lnTo>
                    <a:pt x="317576" y="101130"/>
                  </a:lnTo>
                  <a:lnTo>
                    <a:pt x="313867" y="100037"/>
                  </a:lnTo>
                  <a:lnTo>
                    <a:pt x="313867" y="143751"/>
                  </a:lnTo>
                  <a:lnTo>
                    <a:pt x="313601" y="146697"/>
                  </a:lnTo>
                  <a:lnTo>
                    <a:pt x="307149" y="151930"/>
                  </a:lnTo>
                  <a:lnTo>
                    <a:pt x="302933" y="151930"/>
                  </a:lnTo>
                  <a:lnTo>
                    <a:pt x="302933" y="107175"/>
                  </a:lnTo>
                  <a:lnTo>
                    <a:pt x="307187" y="107175"/>
                  </a:lnTo>
                  <a:lnTo>
                    <a:pt x="313867" y="143751"/>
                  </a:lnTo>
                  <a:lnTo>
                    <a:pt x="313867" y="100037"/>
                  </a:lnTo>
                  <a:lnTo>
                    <a:pt x="312674" y="99682"/>
                  </a:lnTo>
                  <a:lnTo>
                    <a:pt x="309626" y="99314"/>
                  </a:lnTo>
                  <a:lnTo>
                    <a:pt x="291934" y="99314"/>
                  </a:lnTo>
                  <a:lnTo>
                    <a:pt x="291934" y="159651"/>
                  </a:lnTo>
                  <a:lnTo>
                    <a:pt x="309918" y="159651"/>
                  </a:lnTo>
                  <a:lnTo>
                    <a:pt x="312864" y="159258"/>
                  </a:lnTo>
                  <a:lnTo>
                    <a:pt x="317665" y="157683"/>
                  </a:lnTo>
                  <a:lnTo>
                    <a:pt x="319595" y="156451"/>
                  </a:lnTo>
                  <a:lnTo>
                    <a:pt x="321030" y="154762"/>
                  </a:lnTo>
                  <a:lnTo>
                    <a:pt x="322478" y="153098"/>
                  </a:lnTo>
                  <a:lnTo>
                    <a:pt x="323062" y="151930"/>
                  </a:lnTo>
                  <a:lnTo>
                    <a:pt x="323519" y="151053"/>
                  </a:lnTo>
                  <a:lnTo>
                    <a:pt x="324777" y="146253"/>
                  </a:lnTo>
                  <a:lnTo>
                    <a:pt x="325043" y="143751"/>
                  </a:lnTo>
                  <a:lnTo>
                    <a:pt x="325094" y="114782"/>
                  </a:lnTo>
                  <a:close/>
                </a:path>
                <a:path w="389255" h="259080">
                  <a:moveTo>
                    <a:pt x="345211" y="242265"/>
                  </a:moveTo>
                  <a:lnTo>
                    <a:pt x="326809" y="218440"/>
                  </a:lnTo>
                  <a:lnTo>
                    <a:pt x="325602" y="217093"/>
                  </a:lnTo>
                  <a:lnTo>
                    <a:pt x="324078" y="214604"/>
                  </a:lnTo>
                  <a:lnTo>
                    <a:pt x="323710" y="213004"/>
                  </a:lnTo>
                  <a:lnTo>
                    <a:pt x="323710" y="209410"/>
                  </a:lnTo>
                  <a:lnTo>
                    <a:pt x="324129" y="208102"/>
                  </a:lnTo>
                  <a:lnTo>
                    <a:pt x="325856" y="206133"/>
                  </a:lnTo>
                  <a:lnTo>
                    <a:pt x="327101" y="205600"/>
                  </a:lnTo>
                  <a:lnTo>
                    <a:pt x="329679" y="205422"/>
                  </a:lnTo>
                  <a:lnTo>
                    <a:pt x="330504" y="205562"/>
                  </a:lnTo>
                  <a:lnTo>
                    <a:pt x="334772" y="215392"/>
                  </a:lnTo>
                  <a:lnTo>
                    <a:pt x="344157" y="213537"/>
                  </a:lnTo>
                  <a:lnTo>
                    <a:pt x="331114" y="197218"/>
                  </a:lnTo>
                  <a:lnTo>
                    <a:pt x="324104" y="197281"/>
                  </a:lnTo>
                  <a:lnTo>
                    <a:pt x="320332" y="198602"/>
                  </a:lnTo>
                  <a:lnTo>
                    <a:pt x="314820" y="203796"/>
                  </a:lnTo>
                  <a:lnTo>
                    <a:pt x="313436" y="207441"/>
                  </a:lnTo>
                  <a:lnTo>
                    <a:pt x="313436" y="215417"/>
                  </a:lnTo>
                  <a:lnTo>
                    <a:pt x="314020" y="218173"/>
                  </a:lnTo>
                  <a:lnTo>
                    <a:pt x="316293" y="222554"/>
                  </a:lnTo>
                  <a:lnTo>
                    <a:pt x="318033" y="224675"/>
                  </a:lnTo>
                  <a:lnTo>
                    <a:pt x="329780" y="234899"/>
                  </a:lnTo>
                  <a:lnTo>
                    <a:pt x="332511" y="237769"/>
                  </a:lnTo>
                  <a:lnTo>
                    <a:pt x="333209" y="238912"/>
                  </a:lnTo>
                  <a:lnTo>
                    <a:pt x="334416" y="241693"/>
                  </a:lnTo>
                  <a:lnTo>
                    <a:pt x="334733" y="243230"/>
                  </a:lnTo>
                  <a:lnTo>
                    <a:pt x="334733" y="246634"/>
                  </a:lnTo>
                  <a:lnTo>
                    <a:pt x="334327" y="248005"/>
                  </a:lnTo>
                  <a:lnTo>
                    <a:pt x="332701" y="250037"/>
                  </a:lnTo>
                  <a:lnTo>
                    <a:pt x="331457" y="250545"/>
                  </a:lnTo>
                  <a:lnTo>
                    <a:pt x="325462" y="250545"/>
                  </a:lnTo>
                  <a:lnTo>
                    <a:pt x="323176" y="246557"/>
                  </a:lnTo>
                  <a:lnTo>
                    <a:pt x="322935" y="238569"/>
                  </a:lnTo>
                  <a:lnTo>
                    <a:pt x="313372" y="240588"/>
                  </a:lnTo>
                  <a:lnTo>
                    <a:pt x="313905" y="252857"/>
                  </a:lnTo>
                  <a:lnTo>
                    <a:pt x="319493" y="258991"/>
                  </a:lnTo>
                  <a:lnTo>
                    <a:pt x="330111" y="258991"/>
                  </a:lnTo>
                  <a:lnTo>
                    <a:pt x="334619" y="258991"/>
                  </a:lnTo>
                  <a:lnTo>
                    <a:pt x="338264" y="257619"/>
                  </a:lnTo>
                  <a:lnTo>
                    <a:pt x="343827" y="252133"/>
                  </a:lnTo>
                  <a:lnTo>
                    <a:pt x="345211" y="248577"/>
                  </a:lnTo>
                  <a:lnTo>
                    <a:pt x="345211" y="242265"/>
                  </a:lnTo>
                  <a:close/>
                </a:path>
                <a:path w="389255" h="259080">
                  <a:moveTo>
                    <a:pt x="355561" y="152044"/>
                  </a:moveTo>
                  <a:lnTo>
                    <a:pt x="341109" y="152044"/>
                  </a:lnTo>
                  <a:lnTo>
                    <a:pt x="341109" y="132143"/>
                  </a:lnTo>
                  <a:lnTo>
                    <a:pt x="352386" y="132143"/>
                  </a:lnTo>
                  <a:lnTo>
                    <a:pt x="352386" y="124396"/>
                  </a:lnTo>
                  <a:lnTo>
                    <a:pt x="341109" y="124396"/>
                  </a:lnTo>
                  <a:lnTo>
                    <a:pt x="341109" y="107073"/>
                  </a:lnTo>
                  <a:lnTo>
                    <a:pt x="355371" y="107073"/>
                  </a:lnTo>
                  <a:lnTo>
                    <a:pt x="355371" y="99326"/>
                  </a:lnTo>
                  <a:lnTo>
                    <a:pt x="330111" y="99326"/>
                  </a:lnTo>
                  <a:lnTo>
                    <a:pt x="330111" y="159651"/>
                  </a:lnTo>
                  <a:lnTo>
                    <a:pt x="355561" y="159651"/>
                  </a:lnTo>
                  <a:lnTo>
                    <a:pt x="355561" y="152044"/>
                  </a:lnTo>
                  <a:close/>
                </a:path>
                <a:path w="389255" h="259080">
                  <a:moveTo>
                    <a:pt x="389140" y="143649"/>
                  </a:moveTo>
                  <a:lnTo>
                    <a:pt x="370738" y="119824"/>
                  </a:lnTo>
                  <a:lnTo>
                    <a:pt x="369544" y="118478"/>
                  </a:lnTo>
                  <a:lnTo>
                    <a:pt x="368020" y="115989"/>
                  </a:lnTo>
                  <a:lnTo>
                    <a:pt x="367639" y="114388"/>
                  </a:lnTo>
                  <a:lnTo>
                    <a:pt x="367639" y="110794"/>
                  </a:lnTo>
                  <a:lnTo>
                    <a:pt x="368058" y="109486"/>
                  </a:lnTo>
                  <a:lnTo>
                    <a:pt x="369785" y="107530"/>
                  </a:lnTo>
                  <a:lnTo>
                    <a:pt x="371030" y="106984"/>
                  </a:lnTo>
                  <a:lnTo>
                    <a:pt x="373608" y="106807"/>
                  </a:lnTo>
                  <a:lnTo>
                    <a:pt x="374434" y="106946"/>
                  </a:lnTo>
                  <a:lnTo>
                    <a:pt x="378701" y="116776"/>
                  </a:lnTo>
                  <a:lnTo>
                    <a:pt x="388086" y="114922"/>
                  </a:lnTo>
                  <a:lnTo>
                    <a:pt x="375043" y="98602"/>
                  </a:lnTo>
                  <a:lnTo>
                    <a:pt x="368046" y="98666"/>
                  </a:lnTo>
                  <a:lnTo>
                    <a:pt x="364261" y="99987"/>
                  </a:lnTo>
                  <a:lnTo>
                    <a:pt x="358749" y="105194"/>
                  </a:lnTo>
                  <a:lnTo>
                    <a:pt x="357378" y="108826"/>
                  </a:lnTo>
                  <a:lnTo>
                    <a:pt x="357378" y="116801"/>
                  </a:lnTo>
                  <a:lnTo>
                    <a:pt x="357949" y="119557"/>
                  </a:lnTo>
                  <a:lnTo>
                    <a:pt x="360222" y="123939"/>
                  </a:lnTo>
                  <a:lnTo>
                    <a:pt x="361962" y="126060"/>
                  </a:lnTo>
                  <a:lnTo>
                    <a:pt x="373710" y="136283"/>
                  </a:lnTo>
                  <a:lnTo>
                    <a:pt x="376440" y="139153"/>
                  </a:lnTo>
                  <a:lnTo>
                    <a:pt x="377151" y="140309"/>
                  </a:lnTo>
                  <a:lnTo>
                    <a:pt x="378358" y="143078"/>
                  </a:lnTo>
                  <a:lnTo>
                    <a:pt x="378663" y="144614"/>
                  </a:lnTo>
                  <a:lnTo>
                    <a:pt x="378663" y="148018"/>
                  </a:lnTo>
                  <a:lnTo>
                    <a:pt x="378256" y="149390"/>
                  </a:lnTo>
                  <a:lnTo>
                    <a:pt x="376631" y="151422"/>
                  </a:lnTo>
                  <a:lnTo>
                    <a:pt x="375386" y="151930"/>
                  </a:lnTo>
                  <a:lnTo>
                    <a:pt x="369392" y="151930"/>
                  </a:lnTo>
                  <a:lnTo>
                    <a:pt x="367106" y="147942"/>
                  </a:lnTo>
                  <a:lnTo>
                    <a:pt x="366877" y="139966"/>
                  </a:lnTo>
                  <a:lnTo>
                    <a:pt x="357301" y="141973"/>
                  </a:lnTo>
                  <a:lnTo>
                    <a:pt x="357835" y="154241"/>
                  </a:lnTo>
                  <a:lnTo>
                    <a:pt x="363410" y="160375"/>
                  </a:lnTo>
                  <a:lnTo>
                    <a:pt x="374040" y="160375"/>
                  </a:lnTo>
                  <a:lnTo>
                    <a:pt x="378548" y="160375"/>
                  </a:lnTo>
                  <a:lnTo>
                    <a:pt x="382193" y="159004"/>
                  </a:lnTo>
                  <a:lnTo>
                    <a:pt x="387756" y="153517"/>
                  </a:lnTo>
                  <a:lnTo>
                    <a:pt x="389140" y="149961"/>
                  </a:lnTo>
                  <a:lnTo>
                    <a:pt x="389140" y="143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9747" y="1291962"/>
              <a:ext cx="113741" cy="1754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58162" y="1104252"/>
              <a:ext cx="358775" cy="364490"/>
            </a:xfrm>
            <a:custGeom>
              <a:avLst/>
              <a:gdLst/>
              <a:ahLst/>
              <a:cxnLst/>
              <a:rect l="l" t="t" r="r" b="b"/>
              <a:pathLst>
                <a:path w="358775" h="364490">
                  <a:moveTo>
                    <a:pt x="109855" y="1143"/>
                  </a:moveTo>
                  <a:lnTo>
                    <a:pt x="108686" y="0"/>
                  </a:lnTo>
                  <a:lnTo>
                    <a:pt x="92011" y="0"/>
                  </a:lnTo>
                  <a:lnTo>
                    <a:pt x="92011" y="49301"/>
                  </a:lnTo>
                  <a:lnTo>
                    <a:pt x="92011" y="77546"/>
                  </a:lnTo>
                  <a:lnTo>
                    <a:pt x="92011" y="323024"/>
                  </a:lnTo>
                  <a:lnTo>
                    <a:pt x="91389" y="323634"/>
                  </a:lnTo>
                  <a:lnTo>
                    <a:pt x="65887" y="323634"/>
                  </a:lnTo>
                  <a:lnTo>
                    <a:pt x="65265" y="323024"/>
                  </a:lnTo>
                  <a:lnTo>
                    <a:pt x="65265" y="294792"/>
                  </a:lnTo>
                  <a:lnTo>
                    <a:pt x="65887" y="294182"/>
                  </a:lnTo>
                  <a:lnTo>
                    <a:pt x="91389" y="294182"/>
                  </a:lnTo>
                  <a:lnTo>
                    <a:pt x="92011" y="294792"/>
                  </a:lnTo>
                  <a:lnTo>
                    <a:pt x="92011" y="261670"/>
                  </a:lnTo>
                  <a:lnTo>
                    <a:pt x="91389" y="262267"/>
                  </a:lnTo>
                  <a:lnTo>
                    <a:pt x="65887" y="262267"/>
                  </a:lnTo>
                  <a:lnTo>
                    <a:pt x="65265" y="261670"/>
                  </a:lnTo>
                  <a:lnTo>
                    <a:pt x="65265" y="233400"/>
                  </a:lnTo>
                  <a:lnTo>
                    <a:pt x="65887" y="232803"/>
                  </a:lnTo>
                  <a:lnTo>
                    <a:pt x="91389" y="232803"/>
                  </a:lnTo>
                  <a:lnTo>
                    <a:pt x="92011" y="233400"/>
                  </a:lnTo>
                  <a:lnTo>
                    <a:pt x="92011" y="200291"/>
                  </a:lnTo>
                  <a:lnTo>
                    <a:pt x="91389" y="200914"/>
                  </a:lnTo>
                  <a:lnTo>
                    <a:pt x="65887" y="200914"/>
                  </a:lnTo>
                  <a:lnTo>
                    <a:pt x="65265" y="200291"/>
                  </a:lnTo>
                  <a:lnTo>
                    <a:pt x="65265" y="172046"/>
                  </a:lnTo>
                  <a:lnTo>
                    <a:pt x="65887" y="171424"/>
                  </a:lnTo>
                  <a:lnTo>
                    <a:pt x="91389" y="171424"/>
                  </a:lnTo>
                  <a:lnTo>
                    <a:pt x="92011" y="172046"/>
                  </a:lnTo>
                  <a:lnTo>
                    <a:pt x="92011" y="138912"/>
                  </a:lnTo>
                  <a:lnTo>
                    <a:pt x="91389" y="139534"/>
                  </a:lnTo>
                  <a:lnTo>
                    <a:pt x="65887" y="139534"/>
                  </a:lnTo>
                  <a:lnTo>
                    <a:pt x="65265" y="138912"/>
                  </a:lnTo>
                  <a:lnTo>
                    <a:pt x="65265" y="110667"/>
                  </a:lnTo>
                  <a:lnTo>
                    <a:pt x="65887" y="110070"/>
                  </a:lnTo>
                  <a:lnTo>
                    <a:pt x="91389" y="110070"/>
                  </a:lnTo>
                  <a:lnTo>
                    <a:pt x="92011" y="110667"/>
                  </a:lnTo>
                  <a:lnTo>
                    <a:pt x="92011" y="77546"/>
                  </a:lnTo>
                  <a:lnTo>
                    <a:pt x="91389" y="78168"/>
                  </a:lnTo>
                  <a:lnTo>
                    <a:pt x="65887" y="78168"/>
                  </a:lnTo>
                  <a:lnTo>
                    <a:pt x="65265" y="77546"/>
                  </a:lnTo>
                  <a:lnTo>
                    <a:pt x="65265" y="49301"/>
                  </a:lnTo>
                  <a:lnTo>
                    <a:pt x="65887" y="48691"/>
                  </a:lnTo>
                  <a:lnTo>
                    <a:pt x="91389" y="48691"/>
                  </a:lnTo>
                  <a:lnTo>
                    <a:pt x="92011" y="49301"/>
                  </a:lnTo>
                  <a:lnTo>
                    <a:pt x="92011" y="0"/>
                  </a:lnTo>
                  <a:lnTo>
                    <a:pt x="44970" y="0"/>
                  </a:lnTo>
                  <a:lnTo>
                    <a:pt x="44970" y="49301"/>
                  </a:lnTo>
                  <a:lnTo>
                    <a:pt x="44970" y="77546"/>
                  </a:lnTo>
                  <a:lnTo>
                    <a:pt x="44970" y="323024"/>
                  </a:lnTo>
                  <a:lnTo>
                    <a:pt x="44361" y="323634"/>
                  </a:lnTo>
                  <a:lnTo>
                    <a:pt x="18872" y="323634"/>
                  </a:lnTo>
                  <a:lnTo>
                    <a:pt x="18249" y="323024"/>
                  </a:lnTo>
                  <a:lnTo>
                    <a:pt x="18249" y="294792"/>
                  </a:lnTo>
                  <a:lnTo>
                    <a:pt x="18872" y="294182"/>
                  </a:lnTo>
                  <a:lnTo>
                    <a:pt x="44361" y="294182"/>
                  </a:lnTo>
                  <a:lnTo>
                    <a:pt x="44970" y="294792"/>
                  </a:lnTo>
                  <a:lnTo>
                    <a:pt x="44970" y="261670"/>
                  </a:lnTo>
                  <a:lnTo>
                    <a:pt x="44361" y="262267"/>
                  </a:lnTo>
                  <a:lnTo>
                    <a:pt x="18872" y="262267"/>
                  </a:lnTo>
                  <a:lnTo>
                    <a:pt x="18249" y="261670"/>
                  </a:lnTo>
                  <a:lnTo>
                    <a:pt x="18249" y="233400"/>
                  </a:lnTo>
                  <a:lnTo>
                    <a:pt x="18872" y="232803"/>
                  </a:lnTo>
                  <a:lnTo>
                    <a:pt x="44361" y="232803"/>
                  </a:lnTo>
                  <a:lnTo>
                    <a:pt x="44970" y="233400"/>
                  </a:lnTo>
                  <a:lnTo>
                    <a:pt x="44970" y="200291"/>
                  </a:lnTo>
                  <a:lnTo>
                    <a:pt x="44361" y="200914"/>
                  </a:lnTo>
                  <a:lnTo>
                    <a:pt x="18872" y="200914"/>
                  </a:lnTo>
                  <a:lnTo>
                    <a:pt x="18249" y="200291"/>
                  </a:lnTo>
                  <a:lnTo>
                    <a:pt x="18249" y="172046"/>
                  </a:lnTo>
                  <a:lnTo>
                    <a:pt x="18872" y="171424"/>
                  </a:lnTo>
                  <a:lnTo>
                    <a:pt x="44361" y="171424"/>
                  </a:lnTo>
                  <a:lnTo>
                    <a:pt x="44970" y="172046"/>
                  </a:lnTo>
                  <a:lnTo>
                    <a:pt x="44970" y="138912"/>
                  </a:lnTo>
                  <a:lnTo>
                    <a:pt x="44361" y="139534"/>
                  </a:lnTo>
                  <a:lnTo>
                    <a:pt x="18872" y="139534"/>
                  </a:lnTo>
                  <a:lnTo>
                    <a:pt x="18249" y="138912"/>
                  </a:lnTo>
                  <a:lnTo>
                    <a:pt x="18249" y="110667"/>
                  </a:lnTo>
                  <a:lnTo>
                    <a:pt x="18872" y="110070"/>
                  </a:lnTo>
                  <a:lnTo>
                    <a:pt x="44361" y="110070"/>
                  </a:lnTo>
                  <a:lnTo>
                    <a:pt x="44970" y="110667"/>
                  </a:lnTo>
                  <a:lnTo>
                    <a:pt x="44970" y="77546"/>
                  </a:lnTo>
                  <a:lnTo>
                    <a:pt x="44361" y="78168"/>
                  </a:lnTo>
                  <a:lnTo>
                    <a:pt x="18872" y="78168"/>
                  </a:lnTo>
                  <a:lnTo>
                    <a:pt x="18249" y="77546"/>
                  </a:lnTo>
                  <a:lnTo>
                    <a:pt x="18249" y="49301"/>
                  </a:lnTo>
                  <a:lnTo>
                    <a:pt x="18872" y="48691"/>
                  </a:lnTo>
                  <a:lnTo>
                    <a:pt x="44361" y="48691"/>
                  </a:lnTo>
                  <a:lnTo>
                    <a:pt x="44970" y="49301"/>
                  </a:lnTo>
                  <a:lnTo>
                    <a:pt x="44970" y="0"/>
                  </a:lnTo>
                  <a:lnTo>
                    <a:pt x="1143" y="0"/>
                  </a:lnTo>
                  <a:lnTo>
                    <a:pt x="0" y="1143"/>
                  </a:lnTo>
                  <a:lnTo>
                    <a:pt x="0" y="361899"/>
                  </a:lnTo>
                  <a:lnTo>
                    <a:pt x="1143" y="363042"/>
                  </a:lnTo>
                  <a:lnTo>
                    <a:pt x="108686" y="363042"/>
                  </a:lnTo>
                  <a:lnTo>
                    <a:pt x="109855" y="361899"/>
                  </a:lnTo>
                  <a:lnTo>
                    <a:pt x="109855" y="323634"/>
                  </a:lnTo>
                  <a:lnTo>
                    <a:pt x="109855" y="294182"/>
                  </a:lnTo>
                  <a:lnTo>
                    <a:pt x="109855" y="48691"/>
                  </a:lnTo>
                  <a:lnTo>
                    <a:pt x="109855" y="1143"/>
                  </a:lnTo>
                  <a:close/>
                </a:path>
                <a:path w="358775" h="364490">
                  <a:moveTo>
                    <a:pt x="234010" y="104838"/>
                  </a:moveTo>
                  <a:lnTo>
                    <a:pt x="233921" y="67906"/>
                  </a:lnTo>
                  <a:lnTo>
                    <a:pt x="233768" y="67589"/>
                  </a:lnTo>
                  <a:lnTo>
                    <a:pt x="233413" y="66446"/>
                  </a:lnTo>
                  <a:lnTo>
                    <a:pt x="232397" y="65582"/>
                  </a:lnTo>
                  <a:lnTo>
                    <a:pt x="230568" y="65582"/>
                  </a:lnTo>
                  <a:lnTo>
                    <a:pt x="230085" y="65798"/>
                  </a:lnTo>
                  <a:lnTo>
                    <a:pt x="229450" y="66217"/>
                  </a:lnTo>
                  <a:lnTo>
                    <a:pt x="221869" y="75844"/>
                  </a:lnTo>
                  <a:lnTo>
                    <a:pt x="221869" y="155981"/>
                  </a:lnTo>
                  <a:lnTo>
                    <a:pt x="221869" y="178371"/>
                  </a:lnTo>
                  <a:lnTo>
                    <a:pt x="221869" y="322783"/>
                  </a:lnTo>
                  <a:lnTo>
                    <a:pt x="220700" y="323926"/>
                  </a:lnTo>
                  <a:lnTo>
                    <a:pt x="186677" y="323926"/>
                  </a:lnTo>
                  <a:lnTo>
                    <a:pt x="185521" y="322783"/>
                  </a:lnTo>
                  <a:lnTo>
                    <a:pt x="185521" y="300405"/>
                  </a:lnTo>
                  <a:lnTo>
                    <a:pt x="186677" y="299275"/>
                  </a:lnTo>
                  <a:lnTo>
                    <a:pt x="220700" y="299275"/>
                  </a:lnTo>
                  <a:lnTo>
                    <a:pt x="221869" y="300405"/>
                  </a:lnTo>
                  <a:lnTo>
                    <a:pt x="221869" y="286689"/>
                  </a:lnTo>
                  <a:lnTo>
                    <a:pt x="220700" y="287820"/>
                  </a:lnTo>
                  <a:lnTo>
                    <a:pt x="186677" y="287820"/>
                  </a:lnTo>
                  <a:lnTo>
                    <a:pt x="185521" y="286689"/>
                  </a:lnTo>
                  <a:lnTo>
                    <a:pt x="185521" y="264299"/>
                  </a:lnTo>
                  <a:lnTo>
                    <a:pt x="186677" y="263169"/>
                  </a:lnTo>
                  <a:lnTo>
                    <a:pt x="220700" y="263169"/>
                  </a:lnTo>
                  <a:lnTo>
                    <a:pt x="221869" y="264299"/>
                  </a:lnTo>
                  <a:lnTo>
                    <a:pt x="221869" y="250558"/>
                  </a:lnTo>
                  <a:lnTo>
                    <a:pt x="220700" y="251714"/>
                  </a:lnTo>
                  <a:lnTo>
                    <a:pt x="186677" y="251714"/>
                  </a:lnTo>
                  <a:lnTo>
                    <a:pt x="185521" y="250558"/>
                  </a:lnTo>
                  <a:lnTo>
                    <a:pt x="185521" y="228193"/>
                  </a:lnTo>
                  <a:lnTo>
                    <a:pt x="186677" y="227063"/>
                  </a:lnTo>
                  <a:lnTo>
                    <a:pt x="220700" y="227063"/>
                  </a:lnTo>
                  <a:lnTo>
                    <a:pt x="221869" y="228193"/>
                  </a:lnTo>
                  <a:lnTo>
                    <a:pt x="221869" y="192100"/>
                  </a:lnTo>
                  <a:lnTo>
                    <a:pt x="221818" y="214515"/>
                  </a:lnTo>
                  <a:lnTo>
                    <a:pt x="220700" y="215607"/>
                  </a:lnTo>
                  <a:lnTo>
                    <a:pt x="186677" y="215607"/>
                  </a:lnTo>
                  <a:lnTo>
                    <a:pt x="185572" y="214515"/>
                  </a:lnTo>
                  <a:lnTo>
                    <a:pt x="185521" y="192100"/>
                  </a:lnTo>
                  <a:lnTo>
                    <a:pt x="186677" y="190957"/>
                  </a:lnTo>
                  <a:lnTo>
                    <a:pt x="220700" y="190957"/>
                  </a:lnTo>
                  <a:lnTo>
                    <a:pt x="221869" y="192100"/>
                  </a:lnTo>
                  <a:lnTo>
                    <a:pt x="221869" y="178371"/>
                  </a:lnTo>
                  <a:lnTo>
                    <a:pt x="220700" y="179514"/>
                  </a:lnTo>
                  <a:lnTo>
                    <a:pt x="186677" y="179514"/>
                  </a:lnTo>
                  <a:lnTo>
                    <a:pt x="185521" y="178371"/>
                  </a:lnTo>
                  <a:lnTo>
                    <a:pt x="185521" y="166497"/>
                  </a:lnTo>
                  <a:lnTo>
                    <a:pt x="185521" y="155981"/>
                  </a:lnTo>
                  <a:lnTo>
                    <a:pt x="186677" y="154838"/>
                  </a:lnTo>
                  <a:lnTo>
                    <a:pt x="220700" y="154838"/>
                  </a:lnTo>
                  <a:lnTo>
                    <a:pt x="221869" y="155981"/>
                  </a:lnTo>
                  <a:lnTo>
                    <a:pt x="221869" y="75844"/>
                  </a:lnTo>
                  <a:lnTo>
                    <a:pt x="221780" y="141859"/>
                  </a:lnTo>
                  <a:lnTo>
                    <a:pt x="220510" y="143141"/>
                  </a:lnTo>
                  <a:lnTo>
                    <a:pt x="218935" y="143205"/>
                  </a:lnTo>
                  <a:lnTo>
                    <a:pt x="218770" y="143230"/>
                  </a:lnTo>
                  <a:lnTo>
                    <a:pt x="192913" y="143205"/>
                  </a:lnTo>
                  <a:lnTo>
                    <a:pt x="192786" y="143230"/>
                  </a:lnTo>
                  <a:lnTo>
                    <a:pt x="191122" y="143141"/>
                  </a:lnTo>
                  <a:lnTo>
                    <a:pt x="189852" y="141859"/>
                  </a:lnTo>
                  <a:lnTo>
                    <a:pt x="189852" y="139598"/>
                  </a:lnTo>
                  <a:lnTo>
                    <a:pt x="190068" y="138988"/>
                  </a:lnTo>
                  <a:lnTo>
                    <a:pt x="215861" y="106819"/>
                  </a:lnTo>
                  <a:lnTo>
                    <a:pt x="217995" y="104838"/>
                  </a:lnTo>
                  <a:lnTo>
                    <a:pt x="220357" y="104838"/>
                  </a:lnTo>
                  <a:lnTo>
                    <a:pt x="221500" y="105867"/>
                  </a:lnTo>
                  <a:lnTo>
                    <a:pt x="221703" y="106819"/>
                  </a:lnTo>
                  <a:lnTo>
                    <a:pt x="221780" y="141859"/>
                  </a:lnTo>
                  <a:lnTo>
                    <a:pt x="221780" y="75958"/>
                  </a:lnTo>
                  <a:lnTo>
                    <a:pt x="174244" y="136245"/>
                  </a:lnTo>
                  <a:lnTo>
                    <a:pt x="174244" y="214515"/>
                  </a:lnTo>
                  <a:lnTo>
                    <a:pt x="174142" y="214617"/>
                  </a:lnTo>
                  <a:lnTo>
                    <a:pt x="174142" y="322783"/>
                  </a:lnTo>
                  <a:lnTo>
                    <a:pt x="173012" y="323926"/>
                  </a:lnTo>
                  <a:lnTo>
                    <a:pt x="138950" y="323926"/>
                  </a:lnTo>
                  <a:lnTo>
                    <a:pt x="137807" y="322783"/>
                  </a:lnTo>
                  <a:lnTo>
                    <a:pt x="137807" y="300405"/>
                  </a:lnTo>
                  <a:lnTo>
                    <a:pt x="138950" y="299275"/>
                  </a:lnTo>
                  <a:lnTo>
                    <a:pt x="173012" y="299275"/>
                  </a:lnTo>
                  <a:lnTo>
                    <a:pt x="174142" y="300405"/>
                  </a:lnTo>
                  <a:lnTo>
                    <a:pt x="174142" y="286689"/>
                  </a:lnTo>
                  <a:lnTo>
                    <a:pt x="173012" y="287820"/>
                  </a:lnTo>
                  <a:lnTo>
                    <a:pt x="138950" y="287820"/>
                  </a:lnTo>
                  <a:lnTo>
                    <a:pt x="137807" y="286689"/>
                  </a:lnTo>
                  <a:lnTo>
                    <a:pt x="137807" y="264299"/>
                  </a:lnTo>
                  <a:lnTo>
                    <a:pt x="138950" y="263169"/>
                  </a:lnTo>
                  <a:lnTo>
                    <a:pt x="173012" y="263169"/>
                  </a:lnTo>
                  <a:lnTo>
                    <a:pt x="174142" y="264299"/>
                  </a:lnTo>
                  <a:lnTo>
                    <a:pt x="174142" y="250558"/>
                  </a:lnTo>
                  <a:lnTo>
                    <a:pt x="173012" y="251714"/>
                  </a:lnTo>
                  <a:lnTo>
                    <a:pt x="138950" y="251714"/>
                  </a:lnTo>
                  <a:lnTo>
                    <a:pt x="137807" y="250558"/>
                  </a:lnTo>
                  <a:lnTo>
                    <a:pt x="137807" y="228193"/>
                  </a:lnTo>
                  <a:lnTo>
                    <a:pt x="138950" y="227063"/>
                  </a:lnTo>
                  <a:lnTo>
                    <a:pt x="173012" y="227063"/>
                  </a:lnTo>
                  <a:lnTo>
                    <a:pt x="174142" y="228193"/>
                  </a:lnTo>
                  <a:lnTo>
                    <a:pt x="174142" y="214617"/>
                  </a:lnTo>
                  <a:lnTo>
                    <a:pt x="173075" y="215646"/>
                  </a:lnTo>
                  <a:lnTo>
                    <a:pt x="139039" y="215646"/>
                  </a:lnTo>
                  <a:lnTo>
                    <a:pt x="137883" y="214515"/>
                  </a:lnTo>
                  <a:lnTo>
                    <a:pt x="137972" y="207022"/>
                  </a:lnTo>
                  <a:lnTo>
                    <a:pt x="168313" y="168503"/>
                  </a:lnTo>
                  <a:lnTo>
                    <a:pt x="170459" y="166497"/>
                  </a:lnTo>
                  <a:lnTo>
                    <a:pt x="172808" y="166497"/>
                  </a:lnTo>
                  <a:lnTo>
                    <a:pt x="173951" y="167538"/>
                  </a:lnTo>
                  <a:lnTo>
                    <a:pt x="174167" y="168503"/>
                  </a:lnTo>
                  <a:lnTo>
                    <a:pt x="174244" y="214515"/>
                  </a:lnTo>
                  <a:lnTo>
                    <a:pt x="174244" y="136245"/>
                  </a:lnTo>
                  <a:lnTo>
                    <a:pt x="125628" y="197891"/>
                  </a:lnTo>
                  <a:lnTo>
                    <a:pt x="125158" y="198526"/>
                  </a:lnTo>
                  <a:lnTo>
                    <a:pt x="124637" y="199059"/>
                  </a:lnTo>
                  <a:lnTo>
                    <a:pt x="124282" y="199771"/>
                  </a:lnTo>
                  <a:lnTo>
                    <a:pt x="124269" y="362432"/>
                  </a:lnTo>
                  <a:lnTo>
                    <a:pt x="125412" y="363575"/>
                  </a:lnTo>
                  <a:lnTo>
                    <a:pt x="232879" y="363575"/>
                  </a:lnTo>
                  <a:lnTo>
                    <a:pt x="234010" y="362432"/>
                  </a:lnTo>
                  <a:lnTo>
                    <a:pt x="234010" y="323926"/>
                  </a:lnTo>
                  <a:lnTo>
                    <a:pt x="234010" y="299275"/>
                  </a:lnTo>
                  <a:lnTo>
                    <a:pt x="234010" y="143230"/>
                  </a:lnTo>
                  <a:lnTo>
                    <a:pt x="234010" y="104838"/>
                  </a:lnTo>
                  <a:close/>
                </a:path>
                <a:path w="358775" h="364490">
                  <a:moveTo>
                    <a:pt x="358533" y="217106"/>
                  </a:moveTo>
                  <a:lnTo>
                    <a:pt x="357771" y="217106"/>
                  </a:lnTo>
                  <a:lnTo>
                    <a:pt x="357771" y="215836"/>
                  </a:lnTo>
                  <a:lnTo>
                    <a:pt x="247294" y="215836"/>
                  </a:lnTo>
                  <a:lnTo>
                    <a:pt x="247294" y="217106"/>
                  </a:lnTo>
                  <a:lnTo>
                    <a:pt x="246519" y="217106"/>
                  </a:lnTo>
                  <a:lnTo>
                    <a:pt x="246519" y="239966"/>
                  </a:lnTo>
                  <a:lnTo>
                    <a:pt x="246519" y="241236"/>
                  </a:lnTo>
                  <a:lnTo>
                    <a:pt x="247230" y="241236"/>
                  </a:lnTo>
                  <a:lnTo>
                    <a:pt x="247230" y="242506"/>
                  </a:lnTo>
                  <a:lnTo>
                    <a:pt x="357835" y="242506"/>
                  </a:lnTo>
                  <a:lnTo>
                    <a:pt x="357835" y="241236"/>
                  </a:lnTo>
                  <a:lnTo>
                    <a:pt x="358533" y="241236"/>
                  </a:lnTo>
                  <a:lnTo>
                    <a:pt x="358533" y="239966"/>
                  </a:lnTo>
                  <a:lnTo>
                    <a:pt x="358533" y="217106"/>
                  </a:lnTo>
                  <a:close/>
                </a:path>
                <a:path w="358775" h="364490">
                  <a:moveTo>
                    <a:pt x="358660" y="252107"/>
                  </a:moveTo>
                  <a:lnTo>
                    <a:pt x="358152" y="252107"/>
                  </a:lnTo>
                  <a:lnTo>
                    <a:pt x="358152" y="250837"/>
                  </a:lnTo>
                  <a:lnTo>
                    <a:pt x="346354" y="250837"/>
                  </a:lnTo>
                  <a:lnTo>
                    <a:pt x="346354" y="264807"/>
                  </a:lnTo>
                  <a:lnTo>
                    <a:pt x="346354" y="286397"/>
                  </a:lnTo>
                  <a:lnTo>
                    <a:pt x="346354" y="300367"/>
                  </a:lnTo>
                  <a:lnTo>
                    <a:pt x="346354" y="323227"/>
                  </a:lnTo>
                  <a:lnTo>
                    <a:pt x="345262" y="323227"/>
                  </a:lnTo>
                  <a:lnTo>
                    <a:pt x="345262" y="324497"/>
                  </a:lnTo>
                  <a:lnTo>
                    <a:pt x="310235" y="324497"/>
                  </a:lnTo>
                  <a:lnTo>
                    <a:pt x="310235" y="323227"/>
                  </a:lnTo>
                  <a:lnTo>
                    <a:pt x="309143" y="323227"/>
                  </a:lnTo>
                  <a:lnTo>
                    <a:pt x="309143" y="300367"/>
                  </a:lnTo>
                  <a:lnTo>
                    <a:pt x="309968" y="300367"/>
                  </a:lnTo>
                  <a:lnTo>
                    <a:pt x="309968" y="299097"/>
                  </a:lnTo>
                  <a:lnTo>
                    <a:pt x="345516" y="299097"/>
                  </a:lnTo>
                  <a:lnTo>
                    <a:pt x="345516" y="300367"/>
                  </a:lnTo>
                  <a:lnTo>
                    <a:pt x="346354" y="300367"/>
                  </a:lnTo>
                  <a:lnTo>
                    <a:pt x="346354" y="286397"/>
                  </a:lnTo>
                  <a:lnTo>
                    <a:pt x="346202" y="286397"/>
                  </a:lnTo>
                  <a:lnTo>
                    <a:pt x="346202" y="287667"/>
                  </a:lnTo>
                  <a:lnTo>
                    <a:pt x="309283" y="287667"/>
                  </a:lnTo>
                  <a:lnTo>
                    <a:pt x="309283" y="286397"/>
                  </a:lnTo>
                  <a:lnTo>
                    <a:pt x="309143" y="286397"/>
                  </a:lnTo>
                  <a:lnTo>
                    <a:pt x="309143" y="264807"/>
                  </a:lnTo>
                  <a:lnTo>
                    <a:pt x="309626" y="264807"/>
                  </a:lnTo>
                  <a:lnTo>
                    <a:pt x="309626" y="263537"/>
                  </a:lnTo>
                  <a:lnTo>
                    <a:pt x="345871" y="263537"/>
                  </a:lnTo>
                  <a:lnTo>
                    <a:pt x="345871" y="264807"/>
                  </a:lnTo>
                  <a:lnTo>
                    <a:pt x="346354" y="264807"/>
                  </a:lnTo>
                  <a:lnTo>
                    <a:pt x="346354" y="250837"/>
                  </a:lnTo>
                  <a:lnTo>
                    <a:pt x="297484" y="250837"/>
                  </a:lnTo>
                  <a:lnTo>
                    <a:pt x="297484" y="264807"/>
                  </a:lnTo>
                  <a:lnTo>
                    <a:pt x="297484" y="286397"/>
                  </a:lnTo>
                  <a:lnTo>
                    <a:pt x="297484" y="300367"/>
                  </a:lnTo>
                  <a:lnTo>
                    <a:pt x="297484" y="323227"/>
                  </a:lnTo>
                  <a:lnTo>
                    <a:pt x="296405" y="323227"/>
                  </a:lnTo>
                  <a:lnTo>
                    <a:pt x="296405" y="324497"/>
                  </a:lnTo>
                  <a:lnTo>
                    <a:pt x="261366" y="324497"/>
                  </a:lnTo>
                  <a:lnTo>
                    <a:pt x="261366" y="323227"/>
                  </a:lnTo>
                  <a:lnTo>
                    <a:pt x="260273" y="323227"/>
                  </a:lnTo>
                  <a:lnTo>
                    <a:pt x="260273" y="300367"/>
                  </a:lnTo>
                  <a:lnTo>
                    <a:pt x="261099" y="300367"/>
                  </a:lnTo>
                  <a:lnTo>
                    <a:pt x="261099" y="299097"/>
                  </a:lnTo>
                  <a:lnTo>
                    <a:pt x="296659" y="299097"/>
                  </a:lnTo>
                  <a:lnTo>
                    <a:pt x="296659" y="300367"/>
                  </a:lnTo>
                  <a:lnTo>
                    <a:pt x="297484" y="300367"/>
                  </a:lnTo>
                  <a:lnTo>
                    <a:pt x="297484" y="286397"/>
                  </a:lnTo>
                  <a:lnTo>
                    <a:pt x="297345" y="286397"/>
                  </a:lnTo>
                  <a:lnTo>
                    <a:pt x="297345" y="287667"/>
                  </a:lnTo>
                  <a:lnTo>
                    <a:pt x="260413" y="287667"/>
                  </a:lnTo>
                  <a:lnTo>
                    <a:pt x="260413" y="286397"/>
                  </a:lnTo>
                  <a:lnTo>
                    <a:pt x="260273" y="286397"/>
                  </a:lnTo>
                  <a:lnTo>
                    <a:pt x="260273" y="264807"/>
                  </a:lnTo>
                  <a:lnTo>
                    <a:pt x="260756" y="264807"/>
                  </a:lnTo>
                  <a:lnTo>
                    <a:pt x="260756" y="263537"/>
                  </a:lnTo>
                  <a:lnTo>
                    <a:pt x="297002" y="263537"/>
                  </a:lnTo>
                  <a:lnTo>
                    <a:pt x="297002" y="264807"/>
                  </a:lnTo>
                  <a:lnTo>
                    <a:pt x="297484" y="264807"/>
                  </a:lnTo>
                  <a:lnTo>
                    <a:pt x="297484" y="250837"/>
                  </a:lnTo>
                  <a:lnTo>
                    <a:pt x="246926" y="250837"/>
                  </a:lnTo>
                  <a:lnTo>
                    <a:pt x="246926" y="252107"/>
                  </a:lnTo>
                  <a:lnTo>
                    <a:pt x="246418" y="252107"/>
                  </a:lnTo>
                  <a:lnTo>
                    <a:pt x="246418" y="362597"/>
                  </a:lnTo>
                  <a:lnTo>
                    <a:pt x="246811" y="362597"/>
                  </a:lnTo>
                  <a:lnTo>
                    <a:pt x="246811" y="363867"/>
                  </a:lnTo>
                  <a:lnTo>
                    <a:pt x="358254" y="363867"/>
                  </a:lnTo>
                  <a:lnTo>
                    <a:pt x="358254" y="362597"/>
                  </a:lnTo>
                  <a:lnTo>
                    <a:pt x="358660" y="362597"/>
                  </a:lnTo>
                  <a:lnTo>
                    <a:pt x="358660" y="263537"/>
                  </a:lnTo>
                  <a:lnTo>
                    <a:pt x="358660" y="252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7300" y="1026055"/>
            <a:ext cx="932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5.11.</a:t>
            </a:r>
            <a:r>
              <a:rPr sz="1200" b="1" spc="-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</a:t>
            </a:r>
            <a:r>
              <a:rPr sz="1200" b="1" spc="-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xmlns="" id="{555FD058-487A-8149-89D9-136E41F15940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85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744" y="1651177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71504"/>
              </p:ext>
            </p:extLst>
          </p:nvPr>
        </p:nvGraphicFramePr>
        <p:xfrm>
          <a:off x="549744" y="1651177"/>
          <a:ext cx="6479539" cy="3001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741G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155" marR="74295" indent="-5238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Actuaciones en materia minería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energía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27.144.076,40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AMBIENTAL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8325" marR="137160" indent="-4241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y mejora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medio ambiente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2.613.440,30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Infr.</a:t>
                      </a:r>
                      <a:r>
                        <a:rPr sz="800" b="0" i="0" spc="-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hidráulicas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15.442.480,28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DEMOGRÁFICO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demográfico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1.447.509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9109" marR="146685" indent="-346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EMIGRACIÓN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POLIT RETORNO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emigración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1.126.196,00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24180" marR="208279" indent="-2089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HACIENDA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FONDOS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EUROPEOS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48005" marR="78740" indent="-4622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PATRIMONIO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CONTRA- TACIÓN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edificios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7.691.050,00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Parque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móvil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Principado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349.809,63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29895" marR="43180" indent="-3803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VIVIENDA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DºS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CIUDADANOS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54659" marR="209550" indent="-238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TERRITORIO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335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2.783.942,00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actividades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urbanísticas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632.848,40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A6281FB4-76FF-734B-B263-D7FFACD1F02C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86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47074"/>
              </p:ext>
            </p:extLst>
          </p:nvPr>
        </p:nvGraphicFramePr>
        <p:xfrm>
          <a:off x="540004" y="723181"/>
          <a:ext cx="6479539" cy="4001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VIVIENDA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Promoción y admin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vivienda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98.362.253,00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96875" marR="174625" indent="-21462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DEMOCRÁTICA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146.500,00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200" marR="182880" indent="-3943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 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1.308.106,06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5565" indent="-152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F.profesorado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inical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proy.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57785" algn="ctr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11.126.223,75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secundaria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27.198.771,70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 marR="55880" indent="-238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Especial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Necesidades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Específicas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4.020.513,82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46355" indent="-3308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INCLUSIÓN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422P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111.702,60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32105" marR="240665" indent="-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104139" indent="-4381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INNOVACION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CAMBIO 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313M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925" marR="44450" indent="-492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innova-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3.211.528,75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59105" marR="79375" indent="-3727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PERSONAL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MAYORES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61.639.645,22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INFANCIA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FAMILIAS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infancia,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familia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adolescencia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15.429.948,90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20370" marR="58419" indent="-3543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AGENCIA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COOP.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496.380,36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488CDEB3-1C9C-434D-9007-D6076C03EA29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87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54874"/>
              </p:ext>
            </p:extLst>
          </p:nvPr>
        </p:nvGraphicFramePr>
        <p:xfrm>
          <a:off x="540004" y="723181"/>
          <a:ext cx="6479539" cy="3830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313690" marR="67945" indent="-23812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PREVENCIÓN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19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MOVILIDAD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511F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2305" marR="133985" indent="-52197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Obras,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cooperación local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7.918.180,00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514B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6210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Infraestructuras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explotación portuaria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574.816,38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513G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Transportes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34.752.004,07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125A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50" marR="189865" indent="-4191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Colaboración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entidades locales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5.949.727,50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09905" marR="72390" indent="-4305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CUSTODIA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TERRITORIO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INTERIOR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870" marR="198755" indent="-4051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civil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seguridad pública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19.576.580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38150" marR="124460" indent="-3067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MEDIO RURAL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POLÍTICA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78790" marR="66040" indent="-4019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5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AGRICULTURA,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AGROIND.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D.RURAL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3.353.738,75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86105" marR="129539" indent="-4495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EMERGENCIAS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PRINCIPADO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emergencias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17.650.018,00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79070" marR="172085" indent="23367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ESTABLECIMIENTOS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REDIDENCIALES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ANCIANOS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Recursos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alojamiento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48.486.553,25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LA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JUVENTUD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139.756,80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70865" marR="176530" indent="-3879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 INSTITUTO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ESTUDIOS ASTURIANOS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Ridea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337.361,00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635635" marR="236854" indent="-3886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ORQUESTA</a:t>
                      </a:r>
                      <a:r>
                        <a:rPr sz="800" b="1" i="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SINFÓNICA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ASTURIAS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Orquesta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sinfónica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3.807.687,33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58495146-F897-CB43-BF97-22F16AA53B85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88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282844"/>
              </p:ext>
            </p:extLst>
          </p:nvPr>
        </p:nvGraphicFramePr>
        <p:xfrm>
          <a:off x="540000" y="723181"/>
          <a:ext cx="6479539" cy="832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716280" marR="170180" indent="-5384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 REGIONAL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BELLAS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455F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C.R.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Bellas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905.366,40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466.786.805,14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C8335CB1-30AE-1742-A6ED-3338D4172C19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89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1646212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21309"/>
              </p:ext>
            </p:extLst>
          </p:nvPr>
        </p:nvGraphicFramePr>
        <p:xfrm>
          <a:off x="540004" y="1646216"/>
          <a:ext cx="6479539" cy="2648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629920" marR="66040" indent="-5562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DEL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70865" marR="107314" indent="-4559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CPLD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 FÍSICA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6425" marR="55244" indent="-5435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Estación invernal y de montaña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Pajares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2.437.936,80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30504" marR="60325" indent="-1593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AMBIENTAL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8325" marR="137160" indent="-4241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y mejora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medio ambiente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5.226.880,60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885" marR="149860" indent="-4476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Coordinación y promoción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turismo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20.293.954,50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24180" marR="208915" indent="-2089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HACIENDA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FONDOS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EUROPEOS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48005" marR="78740" indent="-4622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PATRIMONIO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CONTRA- TACIÓN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796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Parque móvil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principado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349.809,63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29895" marR="43180" indent="-3803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VIVIENDA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DºS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CIUDADANOS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CONSUMO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Defensa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consumidor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1.940.830,00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5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</a:t>
                      </a:r>
                      <a:r>
                        <a:rPr sz="800" b="0" i="0" spc="-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5.749.650,00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38150" marR="124460" indent="-3067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MEDIO RURAL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POLÍTICA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78790" marR="52705" indent="-4152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5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AGRICULTURA,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AGROIND.,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3.353.738,75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3400" y="716102"/>
            <a:ext cx="828001" cy="8280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1022155"/>
            <a:ext cx="949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5.12. ODS </a:t>
            </a:r>
            <a:r>
              <a:rPr sz="12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7365A6A2-8084-9A4F-B582-9B6FD8568607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11677" y="220605"/>
            <a:ext cx="685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9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669205"/>
            <a:ext cx="2787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</a:t>
            </a:r>
            <a:r>
              <a:rPr sz="1200" b="1" spc="-7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sz="1200" b="1" spc="-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seis</a:t>
            </a:r>
            <a:r>
              <a:rPr sz="1200" b="1" spc="-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transiciones</a:t>
            </a:r>
            <a:r>
              <a:rPr sz="1200" b="1" spc="-6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aceleradoras identificadas</a:t>
            </a:r>
            <a:r>
              <a:rPr sz="1200" b="1" spc="-6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sz="1200" b="1" spc="-5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Naciones</a:t>
            </a:r>
            <a:r>
              <a:rPr sz="1200" b="1" spc="-5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Unidas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1212765"/>
            <a:ext cx="3139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10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avanzar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más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eficaz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114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implementa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ción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ODS,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Sistema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Naciones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Unidas</a:t>
            </a:r>
            <a:r>
              <a:rPr sz="1000" spc="1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ha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identificado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seis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áreas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estratégicas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actúan</a:t>
            </a:r>
            <a:r>
              <a:rPr sz="1000" spc="9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como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palancas</a:t>
            </a:r>
            <a:r>
              <a:rPr sz="1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transformación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00" y="1974765"/>
            <a:ext cx="3140075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indent="-14160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3670" algn="l"/>
              </a:tabLst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Transformación</a:t>
            </a:r>
            <a:r>
              <a:rPr sz="1000" b="1" spc="-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sistemas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alimentarios: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2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cia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modelos sostenibles, equitativos y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resilientes.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8590" indent="-135890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148590" algn="l"/>
              </a:tabLst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Acceso</a:t>
            </a:r>
            <a:r>
              <a:rPr sz="1000" b="1" spc="20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</a:t>
            </a:r>
            <a:r>
              <a:rPr sz="1000" b="1" spc="204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000" b="1" spc="204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energía</a:t>
            </a:r>
            <a:r>
              <a:rPr sz="1000" b="1" spc="20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asequible</a:t>
            </a:r>
            <a:r>
              <a:rPr sz="1000" b="1" spc="204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000" b="1" spc="204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limpia: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 algn="just">
              <a:lnSpc>
                <a:spcPct val="100000"/>
              </a:lnSpc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impulsando una transición justa y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descarbonizada.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3670" marR="5080" indent="-141605" algn="just">
              <a:lnSpc>
                <a:spcPct val="100000"/>
              </a:lnSpc>
              <a:spcBef>
                <a:spcPts val="565"/>
              </a:spcBef>
              <a:buAutoNum type="arabicPeriod" startAt="3"/>
              <a:tabLst>
                <a:tab pos="153670" algn="l"/>
              </a:tabLst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Conectividad</a:t>
            </a:r>
            <a:r>
              <a:rPr sz="1000" b="1" spc="9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sz="1000" b="1" spc="9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000" b="1" spc="9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inclusión</a:t>
            </a:r>
            <a:r>
              <a:rPr sz="1000" b="1" spc="9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tecnológica:</a:t>
            </a:r>
            <a:r>
              <a:rPr sz="1000" b="1" spc="9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ga-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rantizando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acceso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equitativo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información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1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dere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chos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digitales.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3670" marR="5080" indent="-141605" algn="just">
              <a:lnSpc>
                <a:spcPct val="100000"/>
              </a:lnSpc>
              <a:spcBef>
                <a:spcPts val="570"/>
              </a:spcBef>
              <a:buAutoNum type="arabicPeriod" startAt="3"/>
              <a:tabLst>
                <a:tab pos="153670" algn="l"/>
              </a:tabLst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Educación</a:t>
            </a:r>
            <a:r>
              <a:rPr sz="1000" b="1" spc="-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inclusiva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000" b="1" spc="-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calidad:</a:t>
            </a:r>
            <a:r>
              <a:rPr sz="10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como</a:t>
            </a:r>
            <a:r>
              <a:rPr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base</a:t>
            </a:r>
            <a:r>
              <a:rPr sz="1000" spc="-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sociedades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democráticas,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igualitarias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preparadas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futuro.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3670" marR="5080" indent="-141605" algn="just">
              <a:lnSpc>
                <a:spcPct val="100000"/>
              </a:lnSpc>
              <a:spcBef>
                <a:spcPts val="565"/>
              </a:spcBef>
              <a:buAutoNum type="arabicPeriod" startAt="3"/>
              <a:tabLst>
                <a:tab pos="153670" algn="l"/>
              </a:tabLst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Empleo</a:t>
            </a:r>
            <a:r>
              <a:rPr sz="1000" b="1" spc="27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decente</a:t>
            </a:r>
            <a:r>
              <a:rPr sz="1000" b="1" spc="27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000" b="1" spc="27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protección</a:t>
            </a:r>
            <a:r>
              <a:rPr sz="1000" b="1" spc="27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1000" b="1" spc="27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1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universal: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erradicando</a:t>
            </a:r>
            <a:r>
              <a:rPr sz="1000" spc="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pobreza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redistribuyendo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oportuni- dades.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3308" y="1210352"/>
            <a:ext cx="3139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6525" algn="just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sz="1000" b="1" spc="-5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Acción</a:t>
            </a:r>
            <a:r>
              <a:rPr sz="1000" b="1" spc="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climática,</a:t>
            </a:r>
            <a:r>
              <a:rPr sz="1000" b="1" spc="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biodiversidad</a:t>
            </a:r>
            <a:r>
              <a:rPr sz="1000" b="1" spc="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000" b="1" spc="3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lucha</a:t>
            </a:r>
            <a:r>
              <a:rPr sz="1000" b="1" spc="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</a:t>
            </a:r>
            <a:r>
              <a:rPr sz="1000" b="1" spc="4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sz="10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contaminación:</a:t>
            </a:r>
            <a:r>
              <a:rPr sz="1000" b="1" spc="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1000" spc="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salvaguardar</a:t>
            </a:r>
            <a:r>
              <a:rPr sz="1000" spc="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2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ecosistemas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 la vida en el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planeta.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3308" y="1891961"/>
            <a:ext cx="3140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Estas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transiciones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operan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manera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aislada: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 están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estrechamente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interrelacionadas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requieren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11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1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enfo</a:t>
            </a:r>
            <a:r>
              <a:rPr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sistémico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permita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avances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10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área </a:t>
            </a:r>
            <a:r>
              <a:rPr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refuercen el progreso en las </a:t>
            </a:r>
            <a:r>
              <a:rPr sz="10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demás.</a:t>
            </a:r>
            <a:endParaRPr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39">
            <a:extLst>
              <a:ext uri="{FF2B5EF4-FFF2-40B4-BE49-F238E27FC236}">
                <a16:creationId xmlns:a16="http://schemas.microsoft.com/office/drawing/2014/main" xmlns="" id="{EC7F7626-1121-C443-BDD2-57FCFE64E749}"/>
              </a:ext>
            </a:extLst>
          </p:cNvPr>
          <p:cNvSpPr txBox="1"/>
          <p:nvPr/>
        </p:nvSpPr>
        <p:spPr>
          <a:xfrm>
            <a:off x="554028" y="4858622"/>
            <a:ext cx="6447503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</a:t>
            </a:r>
            <a:r>
              <a:rPr sz="700" spc="-4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1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Introducción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90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17012"/>
              </p:ext>
            </p:extLst>
          </p:nvPr>
        </p:nvGraphicFramePr>
        <p:xfrm>
          <a:off x="540000" y="723181"/>
          <a:ext cx="6479539" cy="2145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80975" indent="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mejora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agrícolas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4.637.470,20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17525" marR="102235" indent="-4083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SANIDAD 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80975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mejora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36.292.597,50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72390" marR="64769" indent="224154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FORMACIÓN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10540" marR="62865" indent="-4400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INNOV.,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INVESTIGACION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T.DIGITAL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7540" marR="96520" indent="-5334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y 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tecno- lógico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2.139.006,60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11.373.216,25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94995" marR="112395" indent="-4756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COMISION REGIONAL DEL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TIERRAS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Banco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tierras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300.012,00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94.095.102,83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715A884C-0EEE-F149-8AB4-5D45F2FD4F7B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91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1647278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55399"/>
              </p:ext>
            </p:extLst>
          </p:nvPr>
        </p:nvGraphicFramePr>
        <p:xfrm>
          <a:off x="540000" y="1647277"/>
          <a:ext cx="6479539" cy="2648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555625" marR="66040" indent="-4826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DEL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66725" marR="108585" indent="-3511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CPLD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FÍSICA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75260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Instalaciones deportivas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Pdo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Asturias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2.118.303,60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30504" marR="60325" indent="-1593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07670" marR="52705" indent="-3479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INDUST.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TJ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ENER-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741G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Actuaciones en materia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energía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27.144.076,40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AMBIENTAL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indent="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y mejora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medio ambiente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7.840.320,90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24180" marR="208915" indent="-2089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HACIENDA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FONDOS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EUROPEOS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48005" marR="78740" indent="-4622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PATRIMONIO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CONTRA- TACIÓN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Parque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móvil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Principado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349.809,63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13055" marR="68580" indent="-238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PREVENCIÓN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MOVILIDAD -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514B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32410" indent="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explotación portuaria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574.816,38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1755" marR="64769" indent="22415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FORMACIÓN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11.373.216,25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49.400.543,16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3414" y="716104"/>
            <a:ext cx="827989" cy="8280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1022155"/>
            <a:ext cx="949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5.13. ODS </a:t>
            </a:r>
            <a:r>
              <a:rPr sz="12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5FA1FA0C-E80F-F94E-A061-B9DB194CC23C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92</a:t>
            </a:r>
            <a:endParaRPr sz="700">
              <a:latin typeface="Helvetica Neue LT Std 67"/>
              <a:cs typeface="Helvetica Neue LT Std 6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56296" y="716102"/>
            <a:ext cx="828040" cy="828040"/>
            <a:chOff x="1556296" y="716102"/>
            <a:chExt cx="828040" cy="828040"/>
          </a:xfrm>
        </p:grpSpPr>
        <p:sp>
          <p:nvSpPr>
            <p:cNvPr id="7" name="object 7"/>
            <p:cNvSpPr/>
            <p:nvPr/>
          </p:nvSpPr>
          <p:spPr>
            <a:xfrm>
              <a:off x="1556296" y="716102"/>
              <a:ext cx="828040" cy="828040"/>
            </a:xfrm>
            <a:custGeom>
              <a:avLst/>
              <a:gdLst/>
              <a:ahLst/>
              <a:cxnLst/>
              <a:rect l="l" t="t" r="r" b="b"/>
              <a:pathLst>
                <a:path w="828039" h="828040">
                  <a:moveTo>
                    <a:pt x="828001" y="0"/>
                  </a:moveTo>
                  <a:lnTo>
                    <a:pt x="0" y="0"/>
                  </a:lnTo>
                  <a:lnTo>
                    <a:pt x="0" y="828001"/>
                  </a:lnTo>
                  <a:lnTo>
                    <a:pt x="828001" y="828001"/>
                  </a:lnTo>
                  <a:lnTo>
                    <a:pt x="828001" y="0"/>
                  </a:lnTo>
                  <a:close/>
                </a:path>
              </a:pathLst>
            </a:custGeom>
            <a:solidFill>
              <a:srgbClr val="007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4881" y="788126"/>
              <a:ext cx="156912" cy="1578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43633" y="788034"/>
              <a:ext cx="450850" cy="637540"/>
            </a:xfrm>
            <a:custGeom>
              <a:avLst/>
              <a:gdLst/>
              <a:ahLst/>
              <a:cxnLst/>
              <a:rect l="l" t="t" r="r" b="b"/>
              <a:pathLst>
                <a:path w="450850" h="637540">
                  <a:moveTo>
                    <a:pt x="107962" y="142951"/>
                  </a:moveTo>
                  <a:lnTo>
                    <a:pt x="89560" y="119126"/>
                  </a:lnTo>
                  <a:lnTo>
                    <a:pt x="88366" y="117779"/>
                  </a:lnTo>
                  <a:lnTo>
                    <a:pt x="86842" y="115290"/>
                  </a:lnTo>
                  <a:lnTo>
                    <a:pt x="86461" y="113690"/>
                  </a:lnTo>
                  <a:lnTo>
                    <a:pt x="86461" y="110096"/>
                  </a:lnTo>
                  <a:lnTo>
                    <a:pt x="86880" y="108788"/>
                  </a:lnTo>
                  <a:lnTo>
                    <a:pt x="88607" y="106832"/>
                  </a:lnTo>
                  <a:lnTo>
                    <a:pt x="89852" y="106286"/>
                  </a:lnTo>
                  <a:lnTo>
                    <a:pt x="92430" y="106108"/>
                  </a:lnTo>
                  <a:lnTo>
                    <a:pt x="93256" y="106248"/>
                  </a:lnTo>
                  <a:lnTo>
                    <a:pt x="97523" y="116078"/>
                  </a:lnTo>
                  <a:lnTo>
                    <a:pt x="106908" y="114223"/>
                  </a:lnTo>
                  <a:lnTo>
                    <a:pt x="93865" y="97904"/>
                  </a:lnTo>
                  <a:lnTo>
                    <a:pt x="86868" y="97967"/>
                  </a:lnTo>
                  <a:lnTo>
                    <a:pt x="83083" y="99288"/>
                  </a:lnTo>
                  <a:lnTo>
                    <a:pt x="77571" y="104495"/>
                  </a:lnTo>
                  <a:lnTo>
                    <a:pt x="76200" y="108127"/>
                  </a:lnTo>
                  <a:lnTo>
                    <a:pt x="76200" y="116103"/>
                  </a:lnTo>
                  <a:lnTo>
                    <a:pt x="76771" y="118859"/>
                  </a:lnTo>
                  <a:lnTo>
                    <a:pt x="79044" y="123253"/>
                  </a:lnTo>
                  <a:lnTo>
                    <a:pt x="80784" y="125361"/>
                  </a:lnTo>
                  <a:lnTo>
                    <a:pt x="92532" y="135585"/>
                  </a:lnTo>
                  <a:lnTo>
                    <a:pt x="95262" y="138455"/>
                  </a:lnTo>
                  <a:lnTo>
                    <a:pt x="95973" y="139611"/>
                  </a:lnTo>
                  <a:lnTo>
                    <a:pt x="97180" y="142379"/>
                  </a:lnTo>
                  <a:lnTo>
                    <a:pt x="97485" y="143916"/>
                  </a:lnTo>
                  <a:lnTo>
                    <a:pt x="97485" y="147320"/>
                  </a:lnTo>
                  <a:lnTo>
                    <a:pt x="97078" y="148691"/>
                  </a:lnTo>
                  <a:lnTo>
                    <a:pt x="95453" y="150723"/>
                  </a:lnTo>
                  <a:lnTo>
                    <a:pt x="94208" y="151231"/>
                  </a:lnTo>
                  <a:lnTo>
                    <a:pt x="88214" y="151231"/>
                  </a:lnTo>
                  <a:lnTo>
                    <a:pt x="85928" y="147243"/>
                  </a:lnTo>
                  <a:lnTo>
                    <a:pt x="85699" y="139255"/>
                  </a:lnTo>
                  <a:lnTo>
                    <a:pt x="76123" y="141274"/>
                  </a:lnTo>
                  <a:lnTo>
                    <a:pt x="76657" y="153543"/>
                  </a:lnTo>
                  <a:lnTo>
                    <a:pt x="82232" y="159677"/>
                  </a:lnTo>
                  <a:lnTo>
                    <a:pt x="92862" y="159677"/>
                  </a:lnTo>
                  <a:lnTo>
                    <a:pt x="97370" y="159677"/>
                  </a:lnTo>
                  <a:lnTo>
                    <a:pt x="101015" y="158305"/>
                  </a:lnTo>
                  <a:lnTo>
                    <a:pt x="106578" y="152819"/>
                  </a:lnTo>
                  <a:lnTo>
                    <a:pt x="107962" y="149263"/>
                  </a:lnTo>
                  <a:lnTo>
                    <a:pt x="107962" y="142951"/>
                  </a:lnTo>
                  <a:close/>
                </a:path>
                <a:path w="450850" h="637540">
                  <a:moveTo>
                    <a:pt x="109994" y="12"/>
                  </a:moveTo>
                  <a:lnTo>
                    <a:pt x="100025" y="12"/>
                  </a:lnTo>
                  <a:lnTo>
                    <a:pt x="92532" y="41998"/>
                  </a:lnTo>
                  <a:lnTo>
                    <a:pt x="84594" y="12"/>
                  </a:lnTo>
                  <a:lnTo>
                    <a:pt x="74841" y="12"/>
                  </a:lnTo>
                  <a:lnTo>
                    <a:pt x="87071" y="60337"/>
                  </a:lnTo>
                  <a:lnTo>
                    <a:pt x="97701" y="60337"/>
                  </a:lnTo>
                  <a:lnTo>
                    <a:pt x="109994" y="12"/>
                  </a:lnTo>
                  <a:close/>
                </a:path>
                <a:path w="450850" h="637540">
                  <a:moveTo>
                    <a:pt x="125133" y="12"/>
                  </a:moveTo>
                  <a:lnTo>
                    <a:pt x="114287" y="12"/>
                  </a:lnTo>
                  <a:lnTo>
                    <a:pt x="114287" y="60337"/>
                  </a:lnTo>
                  <a:lnTo>
                    <a:pt x="125133" y="60337"/>
                  </a:lnTo>
                  <a:lnTo>
                    <a:pt x="125133" y="12"/>
                  </a:lnTo>
                  <a:close/>
                </a:path>
                <a:path w="450850" h="637540">
                  <a:moveTo>
                    <a:pt x="145618" y="98615"/>
                  </a:moveTo>
                  <a:lnTo>
                    <a:pt x="134950" y="98615"/>
                  </a:lnTo>
                  <a:lnTo>
                    <a:pt x="134950" y="141249"/>
                  </a:lnTo>
                  <a:lnTo>
                    <a:pt x="134645" y="145453"/>
                  </a:lnTo>
                  <a:lnTo>
                    <a:pt x="129806" y="151447"/>
                  </a:lnTo>
                  <a:lnTo>
                    <a:pt x="127571" y="151447"/>
                  </a:lnTo>
                  <a:lnTo>
                    <a:pt x="122351" y="98615"/>
                  </a:lnTo>
                  <a:lnTo>
                    <a:pt x="111696" y="98615"/>
                  </a:lnTo>
                  <a:lnTo>
                    <a:pt x="111696" y="141427"/>
                  </a:lnTo>
                  <a:lnTo>
                    <a:pt x="111848" y="143827"/>
                  </a:lnTo>
                  <a:lnTo>
                    <a:pt x="125996" y="159677"/>
                  </a:lnTo>
                  <a:lnTo>
                    <a:pt x="128689" y="159677"/>
                  </a:lnTo>
                  <a:lnTo>
                    <a:pt x="131356" y="159677"/>
                  </a:lnTo>
                  <a:lnTo>
                    <a:pt x="145618" y="141427"/>
                  </a:lnTo>
                  <a:lnTo>
                    <a:pt x="145618" y="98615"/>
                  </a:lnTo>
                  <a:close/>
                </a:path>
                <a:path w="450850" h="637540">
                  <a:moveTo>
                    <a:pt x="165315" y="15468"/>
                  </a:moveTo>
                  <a:lnTo>
                    <a:pt x="154089" y="723"/>
                  </a:lnTo>
                  <a:lnTo>
                    <a:pt x="154089" y="44437"/>
                  </a:lnTo>
                  <a:lnTo>
                    <a:pt x="153835" y="47383"/>
                  </a:lnTo>
                  <a:lnTo>
                    <a:pt x="147383" y="52616"/>
                  </a:lnTo>
                  <a:lnTo>
                    <a:pt x="143154" y="52616"/>
                  </a:lnTo>
                  <a:lnTo>
                    <a:pt x="143154" y="7861"/>
                  </a:lnTo>
                  <a:lnTo>
                    <a:pt x="147421" y="7861"/>
                  </a:lnTo>
                  <a:lnTo>
                    <a:pt x="154089" y="44437"/>
                  </a:lnTo>
                  <a:lnTo>
                    <a:pt x="154089" y="723"/>
                  </a:lnTo>
                  <a:lnTo>
                    <a:pt x="152895" y="368"/>
                  </a:lnTo>
                  <a:lnTo>
                    <a:pt x="149847" y="0"/>
                  </a:lnTo>
                  <a:lnTo>
                    <a:pt x="132168" y="0"/>
                  </a:lnTo>
                  <a:lnTo>
                    <a:pt x="132168" y="60337"/>
                  </a:lnTo>
                  <a:lnTo>
                    <a:pt x="150152" y="60337"/>
                  </a:lnTo>
                  <a:lnTo>
                    <a:pt x="163296" y="52616"/>
                  </a:lnTo>
                  <a:lnTo>
                    <a:pt x="163741" y="51752"/>
                  </a:lnTo>
                  <a:lnTo>
                    <a:pt x="165011" y="46939"/>
                  </a:lnTo>
                  <a:lnTo>
                    <a:pt x="165265" y="44437"/>
                  </a:lnTo>
                  <a:lnTo>
                    <a:pt x="165315" y="15468"/>
                  </a:lnTo>
                  <a:close/>
                </a:path>
                <a:path w="450850" h="637540">
                  <a:moveTo>
                    <a:pt x="186143" y="137033"/>
                  </a:moveTo>
                  <a:lnTo>
                    <a:pt x="185254" y="133604"/>
                  </a:lnTo>
                  <a:lnTo>
                    <a:pt x="183337" y="130949"/>
                  </a:lnTo>
                  <a:lnTo>
                    <a:pt x="181737" y="128727"/>
                  </a:lnTo>
                  <a:lnTo>
                    <a:pt x="179082" y="127165"/>
                  </a:lnTo>
                  <a:lnTo>
                    <a:pt x="175653" y="126517"/>
                  </a:lnTo>
                  <a:lnTo>
                    <a:pt x="175653" y="137680"/>
                  </a:lnTo>
                  <a:lnTo>
                    <a:pt x="175653" y="144843"/>
                  </a:lnTo>
                  <a:lnTo>
                    <a:pt x="175018" y="147370"/>
                  </a:lnTo>
                  <a:lnTo>
                    <a:pt x="172504" y="150431"/>
                  </a:lnTo>
                  <a:lnTo>
                    <a:pt x="170230" y="151193"/>
                  </a:lnTo>
                  <a:lnTo>
                    <a:pt x="162915" y="151193"/>
                  </a:lnTo>
                  <a:lnTo>
                    <a:pt x="162915" y="130949"/>
                  </a:lnTo>
                  <a:lnTo>
                    <a:pt x="169722" y="130949"/>
                  </a:lnTo>
                  <a:lnTo>
                    <a:pt x="172110" y="131787"/>
                  </a:lnTo>
                  <a:lnTo>
                    <a:pt x="174942" y="135051"/>
                  </a:lnTo>
                  <a:lnTo>
                    <a:pt x="175653" y="137680"/>
                  </a:lnTo>
                  <a:lnTo>
                    <a:pt x="175653" y="126517"/>
                  </a:lnTo>
                  <a:lnTo>
                    <a:pt x="175514" y="126479"/>
                  </a:lnTo>
                  <a:lnTo>
                    <a:pt x="181406" y="125615"/>
                  </a:lnTo>
                  <a:lnTo>
                    <a:pt x="183121" y="123202"/>
                  </a:lnTo>
                  <a:lnTo>
                    <a:pt x="184365" y="121450"/>
                  </a:lnTo>
                  <a:lnTo>
                    <a:pt x="184404" y="111061"/>
                  </a:lnTo>
                  <a:lnTo>
                    <a:pt x="184010" y="108648"/>
                  </a:lnTo>
                  <a:lnTo>
                    <a:pt x="183070" y="106324"/>
                  </a:lnTo>
                  <a:lnTo>
                    <a:pt x="182372" y="104571"/>
                  </a:lnTo>
                  <a:lnTo>
                    <a:pt x="181140" y="102984"/>
                  </a:lnTo>
                  <a:lnTo>
                    <a:pt x="177914" y="100672"/>
                  </a:lnTo>
                  <a:lnTo>
                    <a:pt x="176072" y="99860"/>
                  </a:lnTo>
                  <a:lnTo>
                    <a:pt x="174815" y="99568"/>
                  </a:lnTo>
                  <a:lnTo>
                    <a:pt x="174815" y="112458"/>
                  </a:lnTo>
                  <a:lnTo>
                    <a:pt x="174815" y="117424"/>
                  </a:lnTo>
                  <a:lnTo>
                    <a:pt x="174205" y="119748"/>
                  </a:lnTo>
                  <a:lnTo>
                    <a:pt x="171792" y="122516"/>
                  </a:lnTo>
                  <a:lnTo>
                    <a:pt x="169570" y="123202"/>
                  </a:lnTo>
                  <a:lnTo>
                    <a:pt x="162915" y="123202"/>
                  </a:lnTo>
                  <a:lnTo>
                    <a:pt x="162915" y="106324"/>
                  </a:lnTo>
                  <a:lnTo>
                    <a:pt x="166357" y="106324"/>
                  </a:lnTo>
                  <a:lnTo>
                    <a:pt x="174815" y="112458"/>
                  </a:lnTo>
                  <a:lnTo>
                    <a:pt x="174815" y="99568"/>
                  </a:lnTo>
                  <a:lnTo>
                    <a:pt x="171932" y="98856"/>
                  </a:lnTo>
                  <a:lnTo>
                    <a:pt x="169494" y="98615"/>
                  </a:lnTo>
                  <a:lnTo>
                    <a:pt x="151930" y="98615"/>
                  </a:lnTo>
                  <a:lnTo>
                    <a:pt x="151930" y="158940"/>
                  </a:lnTo>
                  <a:lnTo>
                    <a:pt x="174790" y="158940"/>
                  </a:lnTo>
                  <a:lnTo>
                    <a:pt x="178993" y="157454"/>
                  </a:lnTo>
                  <a:lnTo>
                    <a:pt x="184772" y="151511"/>
                  </a:lnTo>
                  <a:lnTo>
                    <a:pt x="184873" y="151193"/>
                  </a:lnTo>
                  <a:lnTo>
                    <a:pt x="186118" y="147370"/>
                  </a:lnTo>
                  <a:lnTo>
                    <a:pt x="186143" y="137033"/>
                  </a:lnTo>
                  <a:close/>
                </a:path>
                <a:path w="450850" h="637540">
                  <a:moveTo>
                    <a:pt x="203149" y="60337"/>
                  </a:moveTo>
                  <a:lnTo>
                    <a:pt x="200304" y="46329"/>
                  </a:lnTo>
                  <a:lnTo>
                    <a:pt x="198856" y="39154"/>
                  </a:lnTo>
                  <a:lnTo>
                    <a:pt x="193827" y="14376"/>
                  </a:lnTo>
                  <a:lnTo>
                    <a:pt x="190919" y="12"/>
                  </a:lnTo>
                  <a:lnTo>
                    <a:pt x="189293" y="12"/>
                  </a:lnTo>
                  <a:lnTo>
                    <a:pt x="189293" y="39154"/>
                  </a:lnTo>
                  <a:lnTo>
                    <a:pt x="181203" y="39154"/>
                  </a:lnTo>
                  <a:lnTo>
                    <a:pt x="185254" y="14376"/>
                  </a:lnTo>
                  <a:lnTo>
                    <a:pt x="189293" y="39154"/>
                  </a:lnTo>
                  <a:lnTo>
                    <a:pt x="189293" y="12"/>
                  </a:lnTo>
                  <a:lnTo>
                    <a:pt x="179463" y="12"/>
                  </a:lnTo>
                  <a:lnTo>
                    <a:pt x="167195" y="60337"/>
                  </a:lnTo>
                  <a:lnTo>
                    <a:pt x="177571" y="60337"/>
                  </a:lnTo>
                  <a:lnTo>
                    <a:pt x="180047" y="46329"/>
                  </a:lnTo>
                  <a:lnTo>
                    <a:pt x="190487" y="46329"/>
                  </a:lnTo>
                  <a:lnTo>
                    <a:pt x="192925" y="60337"/>
                  </a:lnTo>
                  <a:lnTo>
                    <a:pt x="203149" y="60337"/>
                  </a:lnTo>
                  <a:close/>
                </a:path>
                <a:path w="450850" h="637540">
                  <a:moveTo>
                    <a:pt x="232981" y="158940"/>
                  </a:moveTo>
                  <a:lnTo>
                    <a:pt x="231965" y="98615"/>
                  </a:lnTo>
                  <a:lnTo>
                    <a:pt x="220941" y="98615"/>
                  </a:lnTo>
                  <a:lnTo>
                    <a:pt x="211950" y="141008"/>
                  </a:lnTo>
                  <a:lnTo>
                    <a:pt x="203225" y="98615"/>
                  </a:lnTo>
                  <a:lnTo>
                    <a:pt x="191947" y="98615"/>
                  </a:lnTo>
                  <a:lnTo>
                    <a:pt x="190957" y="158940"/>
                  </a:lnTo>
                  <a:lnTo>
                    <a:pt x="199364" y="158940"/>
                  </a:lnTo>
                  <a:lnTo>
                    <a:pt x="200012" y="117233"/>
                  </a:lnTo>
                  <a:lnTo>
                    <a:pt x="208826" y="158940"/>
                  </a:lnTo>
                  <a:lnTo>
                    <a:pt x="215265" y="158940"/>
                  </a:lnTo>
                  <a:lnTo>
                    <a:pt x="223964" y="117386"/>
                  </a:lnTo>
                  <a:lnTo>
                    <a:pt x="224688" y="158940"/>
                  </a:lnTo>
                  <a:lnTo>
                    <a:pt x="232981" y="158940"/>
                  </a:lnTo>
                  <a:close/>
                </a:path>
                <a:path w="450850" h="637540">
                  <a:moveTo>
                    <a:pt x="272491" y="158940"/>
                  </a:moveTo>
                  <a:lnTo>
                    <a:pt x="269646" y="144932"/>
                  </a:lnTo>
                  <a:lnTo>
                    <a:pt x="268198" y="137756"/>
                  </a:lnTo>
                  <a:lnTo>
                    <a:pt x="263169" y="112979"/>
                  </a:lnTo>
                  <a:lnTo>
                    <a:pt x="260261" y="98615"/>
                  </a:lnTo>
                  <a:lnTo>
                    <a:pt x="258622" y="98615"/>
                  </a:lnTo>
                  <a:lnTo>
                    <a:pt x="258622" y="137756"/>
                  </a:lnTo>
                  <a:lnTo>
                    <a:pt x="250545" y="137756"/>
                  </a:lnTo>
                  <a:lnTo>
                    <a:pt x="254584" y="112979"/>
                  </a:lnTo>
                  <a:lnTo>
                    <a:pt x="258622" y="137756"/>
                  </a:lnTo>
                  <a:lnTo>
                    <a:pt x="258622" y="98615"/>
                  </a:lnTo>
                  <a:lnTo>
                    <a:pt x="248805" y="98615"/>
                  </a:lnTo>
                  <a:lnTo>
                    <a:pt x="236537" y="158940"/>
                  </a:lnTo>
                  <a:lnTo>
                    <a:pt x="246913" y="158940"/>
                  </a:lnTo>
                  <a:lnTo>
                    <a:pt x="249389" y="144932"/>
                  </a:lnTo>
                  <a:lnTo>
                    <a:pt x="259829" y="144932"/>
                  </a:lnTo>
                  <a:lnTo>
                    <a:pt x="262267" y="158940"/>
                  </a:lnTo>
                  <a:lnTo>
                    <a:pt x="272491" y="158940"/>
                  </a:lnTo>
                  <a:close/>
                </a:path>
                <a:path w="450850" h="637540">
                  <a:moveTo>
                    <a:pt x="310286" y="158940"/>
                  </a:moveTo>
                  <a:lnTo>
                    <a:pt x="302539" y="131406"/>
                  </a:lnTo>
                  <a:lnTo>
                    <a:pt x="301917" y="129222"/>
                  </a:lnTo>
                  <a:lnTo>
                    <a:pt x="304507" y="128117"/>
                  </a:lnTo>
                  <a:lnTo>
                    <a:pt x="309181" y="111671"/>
                  </a:lnTo>
                  <a:lnTo>
                    <a:pt x="308775" y="109093"/>
                  </a:lnTo>
                  <a:lnTo>
                    <a:pt x="307606" y="106184"/>
                  </a:lnTo>
                  <a:lnTo>
                    <a:pt x="307098" y="104902"/>
                  </a:lnTo>
                  <a:lnTo>
                    <a:pt x="305841" y="103238"/>
                  </a:lnTo>
                  <a:lnTo>
                    <a:pt x="302463" y="100787"/>
                  </a:lnTo>
                  <a:lnTo>
                    <a:pt x="300482" y="99923"/>
                  </a:lnTo>
                  <a:lnTo>
                    <a:pt x="298818" y="99542"/>
                  </a:lnTo>
                  <a:lnTo>
                    <a:pt x="298818" y="118554"/>
                  </a:lnTo>
                  <a:lnTo>
                    <a:pt x="298132" y="120916"/>
                  </a:lnTo>
                  <a:lnTo>
                    <a:pt x="295389" y="123685"/>
                  </a:lnTo>
                  <a:lnTo>
                    <a:pt x="293077" y="124371"/>
                  </a:lnTo>
                  <a:lnTo>
                    <a:pt x="287172" y="124371"/>
                  </a:lnTo>
                  <a:lnTo>
                    <a:pt x="287172" y="106184"/>
                  </a:lnTo>
                  <a:lnTo>
                    <a:pt x="293662" y="106184"/>
                  </a:lnTo>
                  <a:lnTo>
                    <a:pt x="295846" y="106870"/>
                  </a:lnTo>
                  <a:lnTo>
                    <a:pt x="297027" y="108280"/>
                  </a:lnTo>
                  <a:lnTo>
                    <a:pt x="298234" y="109664"/>
                  </a:lnTo>
                  <a:lnTo>
                    <a:pt x="298742" y="111671"/>
                  </a:lnTo>
                  <a:lnTo>
                    <a:pt x="298818" y="118554"/>
                  </a:lnTo>
                  <a:lnTo>
                    <a:pt x="298818" y="99542"/>
                  </a:lnTo>
                  <a:lnTo>
                    <a:pt x="295922" y="98869"/>
                  </a:lnTo>
                  <a:lnTo>
                    <a:pt x="293192" y="98615"/>
                  </a:lnTo>
                  <a:lnTo>
                    <a:pt x="276186" y="98615"/>
                  </a:lnTo>
                  <a:lnTo>
                    <a:pt x="276186" y="158940"/>
                  </a:lnTo>
                  <a:lnTo>
                    <a:pt x="287172" y="158940"/>
                  </a:lnTo>
                  <a:lnTo>
                    <a:pt x="287172" y="131406"/>
                  </a:lnTo>
                  <a:lnTo>
                    <a:pt x="292049" y="131406"/>
                  </a:lnTo>
                  <a:lnTo>
                    <a:pt x="299262" y="158940"/>
                  </a:lnTo>
                  <a:lnTo>
                    <a:pt x="310286" y="158940"/>
                  </a:lnTo>
                  <a:close/>
                </a:path>
                <a:path w="450850" h="637540">
                  <a:moveTo>
                    <a:pt x="326466" y="98602"/>
                  </a:moveTo>
                  <a:lnTo>
                    <a:pt x="315633" y="98602"/>
                  </a:lnTo>
                  <a:lnTo>
                    <a:pt x="315633" y="158927"/>
                  </a:lnTo>
                  <a:lnTo>
                    <a:pt x="326466" y="158927"/>
                  </a:lnTo>
                  <a:lnTo>
                    <a:pt x="326466" y="98602"/>
                  </a:lnTo>
                  <a:close/>
                </a:path>
                <a:path w="450850" h="637540">
                  <a:moveTo>
                    <a:pt x="364947" y="98615"/>
                  </a:moveTo>
                  <a:lnTo>
                    <a:pt x="355854" y="98615"/>
                  </a:lnTo>
                  <a:lnTo>
                    <a:pt x="355854" y="132778"/>
                  </a:lnTo>
                  <a:lnTo>
                    <a:pt x="341071" y="98615"/>
                  </a:lnTo>
                  <a:lnTo>
                    <a:pt x="333502" y="98615"/>
                  </a:lnTo>
                  <a:lnTo>
                    <a:pt x="333502" y="158940"/>
                  </a:lnTo>
                  <a:lnTo>
                    <a:pt x="342823" y="158940"/>
                  </a:lnTo>
                  <a:lnTo>
                    <a:pt x="342823" y="123024"/>
                  </a:lnTo>
                  <a:lnTo>
                    <a:pt x="357733" y="158940"/>
                  </a:lnTo>
                  <a:lnTo>
                    <a:pt x="364947" y="158940"/>
                  </a:lnTo>
                  <a:lnTo>
                    <a:pt x="364947" y="98615"/>
                  </a:lnTo>
                  <a:close/>
                </a:path>
                <a:path w="450850" h="637540">
                  <a:moveTo>
                    <a:pt x="404558" y="158940"/>
                  </a:moveTo>
                  <a:lnTo>
                    <a:pt x="401713" y="144932"/>
                  </a:lnTo>
                  <a:lnTo>
                    <a:pt x="400265" y="137756"/>
                  </a:lnTo>
                  <a:lnTo>
                    <a:pt x="395236" y="112979"/>
                  </a:lnTo>
                  <a:lnTo>
                    <a:pt x="392328" y="98615"/>
                  </a:lnTo>
                  <a:lnTo>
                    <a:pt x="390702" y="98615"/>
                  </a:lnTo>
                  <a:lnTo>
                    <a:pt x="390702" y="137756"/>
                  </a:lnTo>
                  <a:lnTo>
                    <a:pt x="382612" y="137756"/>
                  </a:lnTo>
                  <a:lnTo>
                    <a:pt x="386664" y="112979"/>
                  </a:lnTo>
                  <a:lnTo>
                    <a:pt x="390702" y="137756"/>
                  </a:lnTo>
                  <a:lnTo>
                    <a:pt x="390702" y="98615"/>
                  </a:lnTo>
                  <a:lnTo>
                    <a:pt x="380873" y="98615"/>
                  </a:lnTo>
                  <a:lnTo>
                    <a:pt x="368604" y="158940"/>
                  </a:lnTo>
                  <a:lnTo>
                    <a:pt x="378980" y="158940"/>
                  </a:lnTo>
                  <a:lnTo>
                    <a:pt x="381457" y="144932"/>
                  </a:lnTo>
                  <a:lnTo>
                    <a:pt x="391896" y="144932"/>
                  </a:lnTo>
                  <a:lnTo>
                    <a:pt x="394335" y="158940"/>
                  </a:lnTo>
                  <a:lnTo>
                    <a:pt x="404558" y="158940"/>
                  </a:lnTo>
                  <a:close/>
                </a:path>
                <a:path w="450850" h="637540">
                  <a:moveTo>
                    <a:pt x="446874" y="271792"/>
                  </a:moveTo>
                  <a:lnTo>
                    <a:pt x="445681" y="270586"/>
                  </a:lnTo>
                  <a:lnTo>
                    <a:pt x="443598" y="270687"/>
                  </a:lnTo>
                  <a:lnTo>
                    <a:pt x="442226" y="271399"/>
                  </a:lnTo>
                  <a:lnTo>
                    <a:pt x="426643" y="277507"/>
                  </a:lnTo>
                  <a:lnTo>
                    <a:pt x="403136" y="281254"/>
                  </a:lnTo>
                  <a:lnTo>
                    <a:pt x="374815" y="276669"/>
                  </a:lnTo>
                  <a:lnTo>
                    <a:pt x="344119" y="257035"/>
                  </a:lnTo>
                  <a:lnTo>
                    <a:pt x="343014" y="256374"/>
                  </a:lnTo>
                  <a:lnTo>
                    <a:pt x="341160" y="256743"/>
                  </a:lnTo>
                  <a:lnTo>
                    <a:pt x="340372" y="257581"/>
                  </a:lnTo>
                  <a:lnTo>
                    <a:pt x="324319" y="267804"/>
                  </a:lnTo>
                  <a:lnTo>
                    <a:pt x="296900" y="278168"/>
                  </a:lnTo>
                  <a:lnTo>
                    <a:pt x="262648" y="278396"/>
                  </a:lnTo>
                  <a:lnTo>
                    <a:pt x="226085" y="258241"/>
                  </a:lnTo>
                  <a:lnTo>
                    <a:pt x="224878" y="257111"/>
                  </a:lnTo>
                  <a:lnTo>
                    <a:pt x="224193" y="256743"/>
                  </a:lnTo>
                  <a:lnTo>
                    <a:pt x="222707" y="256743"/>
                  </a:lnTo>
                  <a:lnTo>
                    <a:pt x="220789" y="258241"/>
                  </a:lnTo>
                  <a:lnTo>
                    <a:pt x="184226" y="278396"/>
                  </a:lnTo>
                  <a:lnTo>
                    <a:pt x="149948" y="278168"/>
                  </a:lnTo>
                  <a:lnTo>
                    <a:pt x="122516" y="267804"/>
                  </a:lnTo>
                  <a:lnTo>
                    <a:pt x="106476" y="257581"/>
                  </a:lnTo>
                  <a:lnTo>
                    <a:pt x="105714" y="256743"/>
                  </a:lnTo>
                  <a:lnTo>
                    <a:pt x="103886" y="256374"/>
                  </a:lnTo>
                  <a:lnTo>
                    <a:pt x="103136" y="256628"/>
                  </a:lnTo>
                  <a:lnTo>
                    <a:pt x="101968" y="257733"/>
                  </a:lnTo>
                  <a:lnTo>
                    <a:pt x="72021" y="276669"/>
                  </a:lnTo>
                  <a:lnTo>
                    <a:pt x="43726" y="281254"/>
                  </a:lnTo>
                  <a:lnTo>
                    <a:pt x="20205" y="277507"/>
                  </a:lnTo>
                  <a:lnTo>
                    <a:pt x="3238" y="270687"/>
                  </a:lnTo>
                  <a:lnTo>
                    <a:pt x="1219" y="270586"/>
                  </a:lnTo>
                  <a:lnTo>
                    <a:pt x="0" y="271792"/>
                  </a:lnTo>
                  <a:lnTo>
                    <a:pt x="0" y="292976"/>
                  </a:lnTo>
                  <a:lnTo>
                    <a:pt x="304" y="293674"/>
                  </a:lnTo>
                  <a:lnTo>
                    <a:pt x="787" y="294144"/>
                  </a:lnTo>
                  <a:lnTo>
                    <a:pt x="34175" y="311150"/>
                  </a:lnTo>
                  <a:lnTo>
                    <a:pt x="63754" y="309067"/>
                  </a:lnTo>
                  <a:lnTo>
                    <a:pt x="86626" y="297688"/>
                  </a:lnTo>
                  <a:lnTo>
                    <a:pt x="101092" y="285750"/>
                  </a:lnTo>
                  <a:lnTo>
                    <a:pt x="102831" y="285534"/>
                  </a:lnTo>
                  <a:lnTo>
                    <a:pt x="103505" y="285813"/>
                  </a:lnTo>
                  <a:lnTo>
                    <a:pt x="103974" y="286270"/>
                  </a:lnTo>
                  <a:lnTo>
                    <a:pt x="142633" y="308508"/>
                  </a:lnTo>
                  <a:lnTo>
                    <a:pt x="177850" y="308394"/>
                  </a:lnTo>
                  <a:lnTo>
                    <a:pt x="205486" y="297268"/>
                  </a:lnTo>
                  <a:lnTo>
                    <a:pt x="221284" y="286385"/>
                  </a:lnTo>
                  <a:lnTo>
                    <a:pt x="222707" y="285229"/>
                  </a:lnTo>
                  <a:lnTo>
                    <a:pt x="224497" y="285381"/>
                  </a:lnTo>
                  <a:lnTo>
                    <a:pt x="225602" y="286385"/>
                  </a:lnTo>
                  <a:lnTo>
                    <a:pt x="241401" y="297268"/>
                  </a:lnTo>
                  <a:lnTo>
                    <a:pt x="269036" y="308394"/>
                  </a:lnTo>
                  <a:lnTo>
                    <a:pt x="304253" y="308508"/>
                  </a:lnTo>
                  <a:lnTo>
                    <a:pt x="342773" y="286385"/>
                  </a:lnTo>
                  <a:lnTo>
                    <a:pt x="343357" y="285813"/>
                  </a:lnTo>
                  <a:lnTo>
                    <a:pt x="344004" y="285534"/>
                  </a:lnTo>
                  <a:lnTo>
                    <a:pt x="345274" y="285534"/>
                  </a:lnTo>
                  <a:lnTo>
                    <a:pt x="360248" y="297688"/>
                  </a:lnTo>
                  <a:lnTo>
                    <a:pt x="383108" y="309067"/>
                  </a:lnTo>
                  <a:lnTo>
                    <a:pt x="412686" y="311150"/>
                  </a:lnTo>
                  <a:lnTo>
                    <a:pt x="446087" y="294144"/>
                  </a:lnTo>
                  <a:lnTo>
                    <a:pt x="446557" y="293674"/>
                  </a:lnTo>
                  <a:lnTo>
                    <a:pt x="446874" y="292976"/>
                  </a:lnTo>
                  <a:lnTo>
                    <a:pt x="446874" y="271792"/>
                  </a:lnTo>
                  <a:close/>
                </a:path>
                <a:path w="450850" h="637540">
                  <a:moveTo>
                    <a:pt x="446887" y="340448"/>
                  </a:moveTo>
                  <a:lnTo>
                    <a:pt x="445668" y="339242"/>
                  </a:lnTo>
                  <a:lnTo>
                    <a:pt x="443598" y="339369"/>
                  </a:lnTo>
                  <a:lnTo>
                    <a:pt x="426656" y="346151"/>
                  </a:lnTo>
                  <a:lnTo>
                    <a:pt x="403136" y="349897"/>
                  </a:lnTo>
                  <a:lnTo>
                    <a:pt x="374815" y="345300"/>
                  </a:lnTo>
                  <a:lnTo>
                    <a:pt x="343357" y="325094"/>
                  </a:lnTo>
                  <a:lnTo>
                    <a:pt x="341147" y="325386"/>
                  </a:lnTo>
                  <a:lnTo>
                    <a:pt x="340372" y="326250"/>
                  </a:lnTo>
                  <a:lnTo>
                    <a:pt x="324319" y="336473"/>
                  </a:lnTo>
                  <a:lnTo>
                    <a:pt x="296900" y="346837"/>
                  </a:lnTo>
                  <a:lnTo>
                    <a:pt x="262648" y="347078"/>
                  </a:lnTo>
                  <a:lnTo>
                    <a:pt x="226072" y="326923"/>
                  </a:lnTo>
                  <a:lnTo>
                    <a:pt x="224866" y="325729"/>
                  </a:lnTo>
                  <a:lnTo>
                    <a:pt x="224180" y="325450"/>
                  </a:lnTo>
                  <a:lnTo>
                    <a:pt x="222707" y="325450"/>
                  </a:lnTo>
                  <a:lnTo>
                    <a:pt x="221996" y="325729"/>
                  </a:lnTo>
                  <a:lnTo>
                    <a:pt x="220776" y="326923"/>
                  </a:lnTo>
                  <a:lnTo>
                    <a:pt x="184226" y="347078"/>
                  </a:lnTo>
                  <a:lnTo>
                    <a:pt x="149948" y="346837"/>
                  </a:lnTo>
                  <a:lnTo>
                    <a:pt x="122516" y="336473"/>
                  </a:lnTo>
                  <a:lnTo>
                    <a:pt x="106464" y="326250"/>
                  </a:lnTo>
                  <a:lnTo>
                    <a:pt x="105702" y="325386"/>
                  </a:lnTo>
                  <a:lnTo>
                    <a:pt x="103505" y="325094"/>
                  </a:lnTo>
                  <a:lnTo>
                    <a:pt x="101968" y="326390"/>
                  </a:lnTo>
                  <a:lnTo>
                    <a:pt x="72021" y="345300"/>
                  </a:lnTo>
                  <a:lnTo>
                    <a:pt x="43726" y="349897"/>
                  </a:lnTo>
                  <a:lnTo>
                    <a:pt x="20205" y="346151"/>
                  </a:lnTo>
                  <a:lnTo>
                    <a:pt x="2717" y="339242"/>
                  </a:lnTo>
                  <a:lnTo>
                    <a:pt x="1219" y="339242"/>
                  </a:lnTo>
                  <a:lnTo>
                    <a:pt x="0" y="340448"/>
                  </a:lnTo>
                  <a:lnTo>
                    <a:pt x="0" y="361657"/>
                  </a:lnTo>
                  <a:lnTo>
                    <a:pt x="774" y="362788"/>
                  </a:lnTo>
                  <a:lnTo>
                    <a:pt x="34163" y="379818"/>
                  </a:lnTo>
                  <a:lnTo>
                    <a:pt x="63741" y="377736"/>
                  </a:lnTo>
                  <a:lnTo>
                    <a:pt x="86626" y="366356"/>
                  </a:lnTo>
                  <a:lnTo>
                    <a:pt x="99910" y="355460"/>
                  </a:lnTo>
                  <a:lnTo>
                    <a:pt x="101574" y="354203"/>
                  </a:lnTo>
                  <a:lnTo>
                    <a:pt x="102831" y="354203"/>
                  </a:lnTo>
                  <a:lnTo>
                    <a:pt x="142633" y="377164"/>
                  </a:lnTo>
                  <a:lnTo>
                    <a:pt x="177838" y="377037"/>
                  </a:lnTo>
                  <a:lnTo>
                    <a:pt x="205486" y="365925"/>
                  </a:lnTo>
                  <a:lnTo>
                    <a:pt x="221284" y="355066"/>
                  </a:lnTo>
                  <a:lnTo>
                    <a:pt x="222707" y="353885"/>
                  </a:lnTo>
                  <a:lnTo>
                    <a:pt x="224497" y="354012"/>
                  </a:lnTo>
                  <a:lnTo>
                    <a:pt x="225602" y="355066"/>
                  </a:lnTo>
                  <a:lnTo>
                    <a:pt x="241388" y="365925"/>
                  </a:lnTo>
                  <a:lnTo>
                    <a:pt x="269024" y="377037"/>
                  </a:lnTo>
                  <a:lnTo>
                    <a:pt x="304241" y="377164"/>
                  </a:lnTo>
                  <a:lnTo>
                    <a:pt x="342773" y="355066"/>
                  </a:lnTo>
                  <a:lnTo>
                    <a:pt x="343357" y="354495"/>
                  </a:lnTo>
                  <a:lnTo>
                    <a:pt x="343992" y="354203"/>
                  </a:lnTo>
                  <a:lnTo>
                    <a:pt x="345274" y="354203"/>
                  </a:lnTo>
                  <a:lnTo>
                    <a:pt x="360248" y="366356"/>
                  </a:lnTo>
                  <a:lnTo>
                    <a:pt x="383108" y="377736"/>
                  </a:lnTo>
                  <a:lnTo>
                    <a:pt x="412673" y="379818"/>
                  </a:lnTo>
                  <a:lnTo>
                    <a:pt x="446087" y="362788"/>
                  </a:lnTo>
                  <a:lnTo>
                    <a:pt x="446887" y="361657"/>
                  </a:lnTo>
                  <a:lnTo>
                    <a:pt x="446887" y="340448"/>
                  </a:lnTo>
                  <a:close/>
                </a:path>
                <a:path w="450850" h="637540">
                  <a:moveTo>
                    <a:pt x="450367" y="535482"/>
                  </a:moveTo>
                  <a:lnTo>
                    <a:pt x="408762" y="490651"/>
                  </a:lnTo>
                  <a:lnTo>
                    <a:pt x="356933" y="455256"/>
                  </a:lnTo>
                  <a:lnTo>
                    <a:pt x="356933" y="518299"/>
                  </a:lnTo>
                  <a:lnTo>
                    <a:pt x="354761" y="529069"/>
                  </a:lnTo>
                  <a:lnTo>
                    <a:pt x="348830" y="537870"/>
                  </a:lnTo>
                  <a:lnTo>
                    <a:pt x="340029" y="543814"/>
                  </a:lnTo>
                  <a:lnTo>
                    <a:pt x="329234" y="545985"/>
                  </a:lnTo>
                  <a:lnTo>
                    <a:pt x="318465" y="543814"/>
                  </a:lnTo>
                  <a:lnTo>
                    <a:pt x="309664" y="537870"/>
                  </a:lnTo>
                  <a:lnTo>
                    <a:pt x="303733" y="529069"/>
                  </a:lnTo>
                  <a:lnTo>
                    <a:pt x="301561" y="518299"/>
                  </a:lnTo>
                  <a:lnTo>
                    <a:pt x="303733" y="507542"/>
                  </a:lnTo>
                  <a:lnTo>
                    <a:pt x="303822" y="507403"/>
                  </a:lnTo>
                  <a:lnTo>
                    <a:pt x="309664" y="498754"/>
                  </a:lnTo>
                  <a:lnTo>
                    <a:pt x="318465" y="492823"/>
                  </a:lnTo>
                  <a:lnTo>
                    <a:pt x="329234" y="490651"/>
                  </a:lnTo>
                  <a:lnTo>
                    <a:pt x="340029" y="492823"/>
                  </a:lnTo>
                  <a:lnTo>
                    <a:pt x="348830" y="498754"/>
                  </a:lnTo>
                  <a:lnTo>
                    <a:pt x="354761" y="507542"/>
                  </a:lnTo>
                  <a:lnTo>
                    <a:pt x="356933" y="518299"/>
                  </a:lnTo>
                  <a:lnTo>
                    <a:pt x="356933" y="455256"/>
                  </a:lnTo>
                  <a:lnTo>
                    <a:pt x="342061" y="446417"/>
                  </a:lnTo>
                  <a:lnTo>
                    <a:pt x="276517" y="432727"/>
                  </a:lnTo>
                  <a:lnTo>
                    <a:pt x="215163" y="444398"/>
                  </a:lnTo>
                  <a:lnTo>
                    <a:pt x="160451" y="470065"/>
                  </a:lnTo>
                  <a:lnTo>
                    <a:pt x="121170" y="495744"/>
                  </a:lnTo>
                  <a:lnTo>
                    <a:pt x="106121" y="507403"/>
                  </a:lnTo>
                  <a:lnTo>
                    <a:pt x="85940" y="468160"/>
                  </a:lnTo>
                  <a:lnTo>
                    <a:pt x="68719" y="447344"/>
                  </a:lnTo>
                  <a:lnTo>
                    <a:pt x="45008" y="438010"/>
                  </a:lnTo>
                  <a:lnTo>
                    <a:pt x="5372" y="433184"/>
                  </a:lnTo>
                  <a:lnTo>
                    <a:pt x="4902" y="433171"/>
                  </a:lnTo>
                  <a:lnTo>
                    <a:pt x="4546" y="433095"/>
                  </a:lnTo>
                  <a:lnTo>
                    <a:pt x="3683" y="433095"/>
                  </a:lnTo>
                  <a:lnTo>
                    <a:pt x="2260" y="433184"/>
                  </a:lnTo>
                  <a:lnTo>
                    <a:pt x="939" y="434543"/>
                  </a:lnTo>
                  <a:lnTo>
                    <a:pt x="1092" y="435762"/>
                  </a:lnTo>
                  <a:lnTo>
                    <a:pt x="1282" y="436956"/>
                  </a:lnTo>
                  <a:lnTo>
                    <a:pt x="2159" y="438251"/>
                  </a:lnTo>
                  <a:lnTo>
                    <a:pt x="10680" y="453707"/>
                  </a:lnTo>
                  <a:lnTo>
                    <a:pt x="20916" y="476669"/>
                  </a:lnTo>
                  <a:lnTo>
                    <a:pt x="29527" y="504634"/>
                  </a:lnTo>
                  <a:lnTo>
                    <a:pt x="32893" y="533082"/>
                  </a:lnTo>
                  <a:lnTo>
                    <a:pt x="33007" y="536130"/>
                  </a:lnTo>
                  <a:lnTo>
                    <a:pt x="29502" y="565645"/>
                  </a:lnTo>
                  <a:lnTo>
                    <a:pt x="20866" y="593686"/>
                  </a:lnTo>
                  <a:lnTo>
                    <a:pt x="10604" y="616673"/>
                  </a:lnTo>
                  <a:lnTo>
                    <a:pt x="2108" y="632104"/>
                  </a:lnTo>
                  <a:lnTo>
                    <a:pt x="1511" y="633018"/>
                  </a:lnTo>
                  <a:lnTo>
                    <a:pt x="1257" y="633463"/>
                  </a:lnTo>
                  <a:lnTo>
                    <a:pt x="1092" y="633895"/>
                  </a:lnTo>
                  <a:lnTo>
                    <a:pt x="1092" y="635876"/>
                  </a:lnTo>
                  <a:lnTo>
                    <a:pt x="2209" y="636993"/>
                  </a:lnTo>
                  <a:lnTo>
                    <a:pt x="3594" y="637108"/>
                  </a:lnTo>
                  <a:lnTo>
                    <a:pt x="4318" y="637057"/>
                  </a:lnTo>
                  <a:lnTo>
                    <a:pt x="4800" y="637057"/>
                  </a:lnTo>
                  <a:lnTo>
                    <a:pt x="49466" y="622731"/>
                  </a:lnTo>
                  <a:lnTo>
                    <a:pt x="81038" y="597509"/>
                  </a:lnTo>
                  <a:lnTo>
                    <a:pt x="99872" y="573468"/>
                  </a:lnTo>
                  <a:lnTo>
                    <a:pt x="106121" y="562749"/>
                  </a:lnTo>
                  <a:lnTo>
                    <a:pt x="158330" y="605929"/>
                  </a:lnTo>
                  <a:lnTo>
                    <a:pt x="193471" y="628091"/>
                  </a:lnTo>
                  <a:lnTo>
                    <a:pt x="227545" y="636257"/>
                  </a:lnTo>
                  <a:lnTo>
                    <a:pt x="276517" y="637425"/>
                  </a:lnTo>
                  <a:lnTo>
                    <a:pt x="342061" y="623735"/>
                  </a:lnTo>
                  <a:lnTo>
                    <a:pt x="394589" y="592556"/>
                  </a:lnTo>
                  <a:lnTo>
                    <a:pt x="426948" y="562749"/>
                  </a:lnTo>
                  <a:lnTo>
                    <a:pt x="431317" y="558723"/>
                  </a:lnTo>
                  <a:lnTo>
                    <a:pt x="441972" y="545985"/>
                  </a:lnTo>
                  <a:lnTo>
                    <a:pt x="449414" y="537095"/>
                  </a:lnTo>
                  <a:lnTo>
                    <a:pt x="450138" y="536130"/>
                  </a:lnTo>
                  <a:lnTo>
                    <a:pt x="450367" y="535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0188" y="1022155"/>
            <a:ext cx="949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5.14. ODS </a:t>
            </a:r>
            <a:r>
              <a:rPr sz="12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0004" y="1647278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4701"/>
              </p:ext>
            </p:extLst>
          </p:nvPr>
        </p:nvGraphicFramePr>
        <p:xfrm>
          <a:off x="540000" y="1647277"/>
          <a:ext cx="6479539" cy="2233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30504" marR="59690" indent="-1593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275" marR="165100" indent="-2501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Infraestructuras hidráulicas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gestión del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7.727.032,52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13690" marR="67945" indent="-2381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PREVENCIÓN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MOVILIDAD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INFRAEST.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514B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3405" marR="177165" indent="-3892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Infraestructura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Explotación Portuaria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3.448.898,25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38150" marR="124460" indent="-3067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MEDIO RURAL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POLÍTICA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189865" indent="-1422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PESCA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MARÍTIMA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 marR="66040" indent="-1149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y Mejora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las Producciones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Pesqueras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7.239.943,50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71755" marR="64769" indent="224154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FORMACIÓN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09905" marR="229235" indent="-2736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INNOV.,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T.DIGITAL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6905" marR="97155" indent="-5334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Investigación y 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tecno- lógico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2.139.006,60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Universidades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11.373.216,25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31.928.097,12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object 34">
            <a:extLst>
              <a:ext uri="{FF2B5EF4-FFF2-40B4-BE49-F238E27FC236}">
                <a16:creationId xmlns:a16="http://schemas.microsoft.com/office/drawing/2014/main" xmlns="" id="{68046507-CD13-204B-99F5-EB8DC3D65979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93</a:t>
            </a:r>
            <a:endParaRPr sz="700">
              <a:latin typeface="Helvetica Neue LT Std 67"/>
              <a:cs typeface="Helvetica Neue LT Std 67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3400" y="716102"/>
            <a:ext cx="828001" cy="8280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7300" y="1022155"/>
            <a:ext cx="949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5.15. ODS </a:t>
            </a:r>
            <a:r>
              <a:rPr sz="12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8180" y="1647278"/>
            <a:ext cx="6516370" cy="297180"/>
          </a:xfrm>
          <a:custGeom>
            <a:avLst/>
            <a:gdLst/>
            <a:ahLst/>
            <a:cxnLst/>
            <a:rect l="l" t="t" r="r" b="b"/>
            <a:pathLst>
              <a:path w="6516370" h="297180">
                <a:moveTo>
                  <a:pt x="6516002" y="0"/>
                </a:moveTo>
                <a:lnTo>
                  <a:pt x="6516002" y="0"/>
                </a:lnTo>
                <a:lnTo>
                  <a:pt x="0" y="0"/>
                </a:lnTo>
                <a:lnTo>
                  <a:pt x="0" y="296824"/>
                </a:lnTo>
                <a:lnTo>
                  <a:pt x="6516002" y="296824"/>
                </a:lnTo>
                <a:lnTo>
                  <a:pt x="6516002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56498"/>
              </p:ext>
            </p:extLst>
          </p:nvPr>
        </p:nvGraphicFramePr>
        <p:xfrm>
          <a:off x="528180" y="1647277"/>
          <a:ext cx="6515734" cy="269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555625" marR="66040" indent="-4826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DEL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66725" marR="108585" indent="-3511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CPLD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FÍSICA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2455" marR="175260" indent="-41020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Instalaciones deportivas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Pdo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Asturias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2.118.303,60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230504" marR="60325" indent="-1593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07670" marR="52705" indent="-3479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INDUST.</a:t>
                      </a:r>
                      <a:r>
                        <a:rPr sz="800" b="0" i="0" spc="-6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TJ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ENER-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741G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230" marR="45720" indent="-5175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Actuaciones en materia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minería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energía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27.144.076,40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CALIDAD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AMBIENTAL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8325" marR="137160" indent="-4241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 y mejora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medio ambiente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2.613.440,30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Infr.</a:t>
                      </a:r>
                      <a:r>
                        <a:rPr sz="800" b="0" i="0" spc="-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hidráulicas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7.727.032,52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13055" marR="68580" indent="-238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PREVENCIÓN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09905" marR="73025" indent="-4305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CUSTODIA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TERRITORIO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INTERIOR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Custodia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31.873.010,00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438150" marR="124460" indent="-3067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MEDIO RURAL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POLÍTICA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16890" marR="102235" indent="-4083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GANADERÍA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SANIDAD 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0965" indent="285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Ordenación,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reestructuración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mejora producciones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ganaderas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65.326.675,50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78790" marR="66040" indent="-4019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5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AGRICULTURA,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AGROIND.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D.RURAL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3.353.738,75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D84E7F76-6517-734C-909E-E36C8429165E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94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516370" cy="297180"/>
          </a:xfrm>
          <a:custGeom>
            <a:avLst/>
            <a:gdLst/>
            <a:ahLst/>
            <a:cxnLst/>
            <a:rect l="l" t="t" r="r" b="b"/>
            <a:pathLst>
              <a:path w="6516370" h="297180">
                <a:moveTo>
                  <a:pt x="6516002" y="0"/>
                </a:moveTo>
                <a:lnTo>
                  <a:pt x="6516002" y="0"/>
                </a:lnTo>
                <a:lnTo>
                  <a:pt x="0" y="0"/>
                </a:lnTo>
                <a:lnTo>
                  <a:pt x="0" y="296837"/>
                </a:lnTo>
                <a:lnTo>
                  <a:pt x="6516002" y="296837"/>
                </a:lnTo>
                <a:lnTo>
                  <a:pt x="6516002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1627"/>
              </p:ext>
            </p:extLst>
          </p:nvPr>
        </p:nvGraphicFramePr>
        <p:xfrm>
          <a:off x="540000" y="723181"/>
          <a:ext cx="6515734" cy="1100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FORESTAL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0640" indent="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 forestal y mejora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estruc. 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9.581.753,40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PLANIFICACIÓN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AGRARIA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Vida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silvestre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11.833.221,75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161.571.252,22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11486292-CC14-A546-98C5-F5180C1D3A5E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95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1651177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24"/>
                </a:lnTo>
                <a:lnTo>
                  <a:pt x="6479997" y="296824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43847"/>
              </p:ext>
            </p:extLst>
          </p:nvPr>
        </p:nvGraphicFramePr>
        <p:xfrm>
          <a:off x="540004" y="1651177"/>
          <a:ext cx="6479539" cy="3050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31470" marR="160655" indent="-1631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 DEL GOBIERNO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CONSEJO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SGT y gabinete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técnico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1.083.050,00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comunicación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542.998,80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70865" marR="107314" indent="-4559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CPLD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 FÍSICA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457A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 marR="165100" indent="-1746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Fomento y apoyo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deportivas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festivas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592.752,61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JUNTA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legislativa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19.195.000,00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CONSULTIVO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Alto asesoramiento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1.846.230,00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SINDICATURA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CUENTAS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111C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Control externo sector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público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3.557.045,00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230504" marR="59690" indent="-1593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ECOLÓGICA,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3.730.750,00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28.613.722,00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Publicaciones,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archivos y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1.094.180,00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34645" marR="123825" indent="-2044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 GENERAL DE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VICEPRESIDENCIA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Apoyo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vicepresidencia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1.106.350,00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3400" y="720001"/>
            <a:ext cx="828001" cy="8280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1026055"/>
            <a:ext cx="949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5.16. ODS </a:t>
            </a:r>
            <a:r>
              <a:rPr sz="1200" b="1" spc="-2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xmlns="" id="{2C286DB1-CCBA-6544-840A-C37F91A91173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96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67993"/>
              </p:ext>
            </p:extLst>
          </p:nvPr>
        </p:nvGraphicFramePr>
        <p:xfrm>
          <a:off x="540004" y="723181"/>
          <a:ext cx="6479539" cy="407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121J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 jurídico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Pdo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1.918.440,00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314325" marR="127635" indent="-1797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DIGITAL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INTELI-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GENCIA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ARTIFICIAL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290" marR="69850" indent="-4648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Sistemas de información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comu- nicaciones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96.588.852,00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121I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Escuela de Seguridad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Publica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620.030,00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9745" marR="77470" indent="-4146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EMIGRACIÓN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RETORNO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313H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 comunidades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79.912,00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24180" marR="208279" indent="-2089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HACIENDA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FONDOS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EUROPEOS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960.540,00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INTERVENCIÓN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Control interno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contabilidad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8.234.800,00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4665" marR="213995" indent="-2730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PRESUPUESTOS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FINANZAS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Economía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590.428,00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Programación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presupuestación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1.735.220,00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tributaria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217.140,00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632D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Política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financiera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1.014.140,50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Préstamos entidades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2.000.000,00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48005" marR="78740" indent="-4622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PATRIMONIO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CONTRA- TACIÓN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Parque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móvil del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Pdo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1.144.831,50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612F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del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patrimonio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17.263.591,80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JUSTICIA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Relaciones admin de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justicia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79.428.765,00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9EDDF894-91A5-6E41-8430-DF0BF7530B86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97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744" y="723722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52576"/>
              </p:ext>
            </p:extLst>
          </p:nvPr>
        </p:nvGraphicFramePr>
        <p:xfrm>
          <a:off x="549744" y="723717"/>
          <a:ext cx="6479539" cy="3821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142M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6745" marR="116205" indent="-50292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 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justicia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menor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4.429.960,00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30530" marR="43180" indent="-3803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URBA,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VIVIENDA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DºS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CIUDADANOS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434A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1.245.480,00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09575" marR="83185" indent="-3155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PART.,</a:t>
                      </a:r>
                      <a:r>
                        <a:rPr sz="800" b="0" i="0" spc="-6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TRANS,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LGTBI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Diversidad sexual y dºs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LGTBI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392.036,12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523875" marR="65405" indent="-4508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- DGMEMORIA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DEMO- 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313N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Memoria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democrática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146.500,00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7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AGENDA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2030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Agenda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2030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286.800,00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VCª.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 - 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200" marR="182880" indent="-3943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Actividades 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871.968,97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795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1975" marR="214629" indent="-3409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Administración Educativa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17.044.600,00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5565" indent="-152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PERSONAL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DOCENTE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PLANIFICACIÓN E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INFRAES-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TRUCTURAS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EDUCATIVAS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Educación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Secundaria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727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27.198.771,70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esp.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necesidades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especiales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4.020.513,82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Enseñanzas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Artísticas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3.205.058,22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2.756.450,00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F33B38F4-AB78-594E-B47D-6006CB64BEEB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81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74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95" y="156098"/>
            <a:ext cx="283072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565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98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60078"/>
              </p:ext>
            </p:extLst>
          </p:nvPr>
        </p:nvGraphicFramePr>
        <p:xfrm>
          <a:off x="540004" y="723181"/>
          <a:ext cx="6479539" cy="3745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DG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</a:t>
                      </a:r>
                      <a:r>
                        <a:rPr sz="800" b="0" i="0" spc="-4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MENTAL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Protección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958.275,00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32105" marR="240029" indent="-850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DERECHOS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BIENESTAR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4.130.914,00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53975" indent="-4375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PROM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 PERSONAL</a:t>
                      </a:r>
                      <a:r>
                        <a:rPr sz="800" b="0" i="0" spc="-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MAYORES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11.198.037,02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G.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INFANCIA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FAMILIAS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313F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At.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infancia,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familia y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adolescencia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15.429.948,90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marL="247015" marR="82550" indent="-1568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AGENCIA</a:t>
                      </a:r>
                      <a:r>
                        <a:rPr sz="800" b="0" i="0" spc="-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ASTURIANA</a:t>
                      </a:r>
                      <a:r>
                        <a:rPr sz="800" b="0" i="0" spc="-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COOPE-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RACION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Coop.</a:t>
                      </a:r>
                      <a:r>
                        <a:rPr sz="800" b="0" i="0" spc="-4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desarrollo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945.486,36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13690" marR="67945" indent="-2381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FOMENTO,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sz="800" b="1" i="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PREVENCIÓN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INCENDIOS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2.930.060,00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38150" marR="124460" indent="-3067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MEDIO RURAL</a:t>
                      </a:r>
                      <a:r>
                        <a:rPr sz="800" b="1" i="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POLÍTICA</a:t>
                      </a:r>
                      <a:r>
                        <a:rPr sz="800" b="1" i="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AGRARIA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711A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4.806.950,00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390" marR="64769" indent="22415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CONSEJERÍA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CIENCIA,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EMPRESAS,</a:t>
                      </a:r>
                      <a:r>
                        <a:rPr sz="800" b="1" i="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FORMACIÓN Y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EMPLEO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Dirección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Generales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714.486,00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59105" marR="165100" indent="-2870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DIVERSOS CONSEJO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ÓRGANOS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sz="800" b="1" i="0" spc="-2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126G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Gastos centrales div </a:t>
                      </a: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Cjªs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9.653.000,00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633A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0" marR="212090" indent="-3016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Imprevistos y funciones </a:t>
                      </a:r>
                      <a:r>
                        <a:rPr sz="800" b="0" i="0" spc="-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clasificadas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5.397.762,00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92759" marR="133350" indent="-3524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TRANSPARENCIA</a:t>
                      </a:r>
                      <a:r>
                        <a:rPr sz="800" b="1" i="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BUEN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GOBIERNO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112G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Transparencia</a:t>
                      </a:r>
                      <a:r>
                        <a:rPr sz="800" b="0" i="0" spc="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r>
                        <a:rPr sz="800" b="0" i="0" spc="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buen</a:t>
                      </a:r>
                      <a:r>
                        <a:rPr sz="800" b="0" i="0" spc="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gobierno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80.000,00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45DAF6DC-FC0A-464F-85D9-4407E8DFE705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9776" y="174402"/>
            <a:ext cx="3073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Resumen 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alineamiento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 los Presupuestos Generales</a:t>
            </a:r>
            <a:r>
              <a:rPr lang="es-ES" sz="700" spc="-30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Autonómicos de</a:t>
            </a:r>
            <a:r>
              <a:rPr lang="es-ES" sz="700" spc="5" dirty="0">
                <a:solidFill>
                  <a:srgbClr val="0669B3"/>
                </a:solidFill>
                <a:cs typeface="Calibri Light" panose="020F0302020204030204" pitchFamily="34" charset="0"/>
              </a:rPr>
              <a:t> </a:t>
            </a:r>
            <a:r>
              <a:rPr lang="es-ES" sz="700" spc="-20" dirty="0">
                <a:solidFill>
                  <a:srgbClr val="0669B3"/>
                </a:solidFill>
                <a:cs typeface="Calibri Light" panose="020F0302020204030204" pitchFamily="34" charset="0"/>
              </a:rPr>
              <a:t>2024</a:t>
            </a:r>
            <a:r>
              <a:rPr lang="es-ES" sz="700" spc="-20" dirty="0">
                <a:cs typeface="Calibri Light" panose="020F0302020204030204" pitchFamily="34" charset="0"/>
              </a:rPr>
              <a:t>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del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Principado</a:t>
            </a:r>
            <a:r>
              <a:rPr lang="es-ES" sz="700" b="1" spc="-5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700" b="1" spc="-3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Asturias </a:t>
            </a:r>
            <a:r>
              <a:rPr lang="es-ES" sz="700" dirty="0">
                <a:solidFill>
                  <a:srgbClr val="0669B3"/>
                </a:solidFill>
                <a:cs typeface="Calibri Light" panose="020F0302020204030204" pitchFamily="34" charset="0"/>
              </a:rPr>
              <a:t>con la </a:t>
            </a:r>
            <a:r>
              <a:rPr lang="es-ES" sz="700" b="1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  <a:r>
              <a:rPr lang="es-ES" sz="700" b="1" spc="-20" dirty="0">
                <a:solidFill>
                  <a:srgbClr val="0669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es-ES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9825" y="153606"/>
            <a:ext cx="22225" cy="288290"/>
          </a:xfrm>
          <a:custGeom>
            <a:avLst/>
            <a:gdLst/>
            <a:ahLst/>
            <a:cxnLst/>
            <a:rect l="l" t="t" r="r" b="b"/>
            <a:pathLst>
              <a:path w="22225" h="288290">
                <a:moveTo>
                  <a:pt x="21704" y="0"/>
                </a:moveTo>
                <a:lnTo>
                  <a:pt x="0" y="0"/>
                </a:lnTo>
                <a:lnTo>
                  <a:pt x="0" y="287997"/>
                </a:lnTo>
                <a:lnTo>
                  <a:pt x="21704" y="287997"/>
                </a:lnTo>
                <a:lnTo>
                  <a:pt x="2170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531" y="156098"/>
            <a:ext cx="283074" cy="2830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0342" y="220605"/>
            <a:ext cx="111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0669B3"/>
                </a:solidFill>
                <a:latin typeface="Helvetica Neue LT Std 67"/>
                <a:cs typeface="Helvetica Neue LT Std 67"/>
              </a:rPr>
              <a:t>99</a:t>
            </a:r>
            <a:endParaRPr sz="700">
              <a:latin typeface="Helvetica Neue LT Std 67"/>
              <a:cs typeface="Helvetica Neue LT Std 6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723176"/>
            <a:ext cx="6480175" cy="297180"/>
          </a:xfrm>
          <a:custGeom>
            <a:avLst/>
            <a:gdLst/>
            <a:ahLst/>
            <a:cxnLst/>
            <a:rect l="l" t="t" r="r" b="b"/>
            <a:pathLst>
              <a:path w="6480175" h="297180">
                <a:moveTo>
                  <a:pt x="6479997" y="0"/>
                </a:moveTo>
                <a:lnTo>
                  <a:pt x="6479997" y="0"/>
                </a:lnTo>
                <a:lnTo>
                  <a:pt x="0" y="0"/>
                </a:lnTo>
                <a:lnTo>
                  <a:pt x="0" y="296837"/>
                </a:lnTo>
                <a:lnTo>
                  <a:pt x="6479997" y="296837"/>
                </a:lnTo>
                <a:lnTo>
                  <a:pt x="6479997" y="0"/>
                </a:lnTo>
                <a:close/>
              </a:path>
            </a:pathLst>
          </a:custGeom>
          <a:solidFill>
            <a:srgbClr val="066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898258"/>
              </p:ext>
            </p:extLst>
          </p:nvPr>
        </p:nvGraphicFramePr>
        <p:xfrm>
          <a:off x="540000" y="723181"/>
          <a:ext cx="6479539" cy="137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R w="6350">
                      <a:solidFill>
                        <a:srgbClr val="FFFFFF"/>
                      </a:solidFill>
                      <a:prstDash val="dot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</a:t>
                      </a:r>
                      <a:r>
                        <a:rPr sz="1000" b="1" i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FFFFFF"/>
                      </a:solidFill>
                      <a:prstDash val="dot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66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636270" marR="107314" indent="-5168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 DE EMERGENCIAS </a:t>
                      </a:r>
                      <a:r>
                        <a:rPr sz="800" b="1" i="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PDO.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ASTURIAS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4" marB="0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223B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</a:t>
                      </a:r>
                      <a:r>
                        <a:rPr sz="80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sz="800" b="0" i="0" spc="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emergencias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13.237.513,50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669B3"/>
                      </a:solidFill>
                      <a:prstDash val="dot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LA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JUVENTUD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323C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Consejo de la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juventud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17.469,60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563245" marR="203200" indent="-3524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 PÚBLICO DE </a:t>
                      </a: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 TRIBUTARIOS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C4C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spc="-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613E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Servicios</a:t>
                      </a:r>
                      <a:r>
                        <a:rPr sz="800" b="0" i="0" spc="1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800" b="0" i="0" spc="-1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tributarios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14.848.228,55 </a:t>
                      </a:r>
                      <a:r>
                        <a:rPr sz="800" b="0" i="0" spc="-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€</a:t>
                      </a:r>
                      <a:endParaRPr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669B3"/>
                      </a:solidFill>
                      <a:prstDash val="dot"/>
                    </a:lnL>
                    <a:lnR w="6350">
                      <a:solidFill>
                        <a:srgbClr val="0669B3"/>
                      </a:solidFill>
                      <a:prstDash val="dot"/>
                    </a:lnR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419.113.291,71 </a:t>
                      </a:r>
                      <a:r>
                        <a:rPr sz="800" b="1" i="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669B3"/>
                      </a:solidFill>
                      <a:prstDash val="dot"/>
                    </a:lnL>
                    <a:lnT w="12700">
                      <a:solidFill>
                        <a:srgbClr val="0669B3"/>
                      </a:solidFill>
                      <a:prstDash val="solid"/>
                    </a:lnT>
                    <a:lnB w="12700">
                      <a:solidFill>
                        <a:srgbClr val="0669B3"/>
                      </a:solidFill>
                      <a:prstDash val="solid"/>
                    </a:lnB>
                    <a:solidFill>
                      <a:srgbClr val="FFE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34">
            <a:extLst>
              <a:ext uri="{FF2B5EF4-FFF2-40B4-BE49-F238E27FC236}">
                <a16:creationId xmlns:a16="http://schemas.microsoft.com/office/drawing/2014/main" xmlns="" id="{8A7036EF-28C4-2646-A425-DA092C17A8CF}"/>
              </a:ext>
            </a:extLst>
          </p:cNvPr>
          <p:cNvSpPr txBox="1"/>
          <p:nvPr/>
        </p:nvSpPr>
        <p:spPr>
          <a:xfrm>
            <a:off x="540321" y="4858622"/>
            <a:ext cx="6483350" cy="11413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"/>
              </a:spcBef>
            </a:pP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Estudio presupuestario.</a:t>
            </a:r>
            <a:r>
              <a:rPr sz="700" spc="-5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Aplicación de la metodología a los Presupuestos Iniciales del Principado</a:t>
            </a:r>
            <a:r>
              <a:rPr sz="700" spc="-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700" spc="-3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Asturias 2024 por</a:t>
            </a:r>
            <a:r>
              <a:rPr sz="700" spc="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700" spc="-25" dirty="0">
                <a:solidFill>
                  <a:srgbClr val="066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endParaRPr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15402</Words>
  <Application>Microsoft Office PowerPoint</Application>
  <PresentationFormat>Personalizado</PresentationFormat>
  <Paragraphs>3700</Paragraphs>
  <Slides>108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108</vt:i4>
      </vt:variant>
    </vt:vector>
  </HeadingPairs>
  <TitlesOfParts>
    <vt:vector size="10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GALAN PALACIO</dc:creator>
  <cp:lastModifiedBy>ALEJANGP</cp:lastModifiedBy>
  <cp:revision>8</cp:revision>
  <dcterms:created xsi:type="dcterms:W3CDTF">2025-08-26T06:52:39Z</dcterms:created>
  <dcterms:modified xsi:type="dcterms:W3CDTF">2025-08-28T08:24:42Z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2025-08-25T00:00:00Z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2025-08-26T00:00:00Z</vt:filetime>
  </property>
  <property fmtid="{D5CDD505-2E9C-101B-9397-08002B2CF9AE}" pid="5" name="Producer">
    <vt:lpwstr>Adobe PDF Library 17.0</vt:lpwstr>
  </property>
</Properties>
</file>