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hartEx1.xml" ContentType="application/vnd.ms-office.chartex+xml"/>
  <Override PartName="/ppt/changesInfos/changesInfo1.xml" ContentType="application/vnd.ms-powerpoint.changesinfo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4"/>
  </p:sldMasterIdLst>
  <p:notesMasterIdLst>
    <p:notesMasterId r:id="rId32"/>
  </p:notesMasterIdLst>
  <p:handoutMasterIdLst>
    <p:handoutMasterId r:id="rId33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77" r:id="rId31"/>
  </p:sldIdLst>
  <p:sldSz cx="12192000" cy="6858000"/>
  <p:notesSz cx="6858000" cy="9144000"/>
  <p:custDataLst>
    <p:tags r:id="rId34"/>
  </p:custData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94A"/>
    <a:srgbClr val="2177BC"/>
    <a:srgbClr val="2D4168"/>
    <a:srgbClr val="24364C"/>
    <a:srgbClr val="728185"/>
    <a:srgbClr val="003D5F"/>
    <a:srgbClr val="F2F7FC"/>
    <a:srgbClr val="E1E9F5"/>
    <a:srgbClr val="B2CAD2"/>
    <a:srgbClr val="8A9F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01"/>
    <p:restoredTop sz="94754"/>
  </p:normalViewPr>
  <p:slideViewPr>
    <p:cSldViewPr snapToGrid="0">
      <p:cViewPr varScale="1">
        <p:scale>
          <a:sx n="70" d="100"/>
          <a:sy n="70" d="100"/>
        </p:scale>
        <p:origin x="798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156" d="100"/>
          <a:sy n="156" d="100"/>
        </p:scale>
        <p:origin x="2664" y="192"/>
      </p:cViewPr>
      <p:guideLst>
        <p:guide orient="horz" pos="2880"/>
        <p:guide pos="2160"/>
      </p:guideLst>
    </p:cSldViewPr>
  </p:notesViewPr>
  <p:gridSpacing cx="360045" cy="36004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a Cabrera Campoy" userId="51f2aaa5-32f4-423a-8edf-310ca7409dd5" providerId="ADAL" clId="{368CE19D-ED38-4AD6-BFC6-A326C995247A}"/>
    <pc:docChg chg="custSel modSld replTag">
      <pc:chgData name="Julia Cabrera Campoy" userId="51f2aaa5-32f4-423a-8edf-310ca7409dd5" providerId="ADAL" clId="{368CE19D-ED38-4AD6-BFC6-A326C995247A}" dt="2024-04-29T07:21:49.448" v="21"/>
      <pc:docMkLst>
        <pc:docMk/>
      </pc:docMkLst>
      <pc:sldChg chg="replTag">
        <pc:chgData name="Julia Cabrera Campoy" userId="51f2aaa5-32f4-423a-8edf-310ca7409dd5" providerId="ADAL" clId="{368CE19D-ED38-4AD6-BFC6-A326C995247A}" dt="2024-04-29T07:21:09.747" v="2"/>
        <pc:sldMkLst>
          <pc:docMk/>
          <pc:sldMk cId="3271116359" sldId="257"/>
        </pc:sldMkLst>
      </pc:sldChg>
      <pc:sldChg chg="replTag">
        <pc:chgData name="Julia Cabrera Campoy" userId="51f2aaa5-32f4-423a-8edf-310ca7409dd5" providerId="ADAL" clId="{368CE19D-ED38-4AD6-BFC6-A326C995247A}" dt="2024-04-29T07:21:21.127" v="3"/>
        <pc:sldMkLst>
          <pc:docMk/>
          <pc:sldMk cId="2764032879" sldId="259"/>
        </pc:sldMkLst>
      </pc:sldChg>
      <pc:sldChg chg="replTag">
        <pc:chgData name="Julia Cabrera Campoy" userId="51f2aaa5-32f4-423a-8edf-310ca7409dd5" providerId="ADAL" clId="{368CE19D-ED38-4AD6-BFC6-A326C995247A}" dt="2024-04-29T07:21:24.592" v="4"/>
        <pc:sldMkLst>
          <pc:docMk/>
          <pc:sldMk cId="553578537" sldId="261"/>
        </pc:sldMkLst>
      </pc:sldChg>
      <pc:sldChg chg="replTag">
        <pc:chgData name="Julia Cabrera Campoy" userId="51f2aaa5-32f4-423a-8edf-310ca7409dd5" providerId="ADAL" clId="{368CE19D-ED38-4AD6-BFC6-A326C995247A}" dt="2024-04-29T07:21:25.293" v="5"/>
        <pc:sldMkLst>
          <pc:docMk/>
          <pc:sldMk cId="932626624" sldId="262"/>
        </pc:sldMkLst>
      </pc:sldChg>
      <pc:sldChg chg="replTag">
        <pc:chgData name="Julia Cabrera Campoy" userId="51f2aaa5-32f4-423a-8edf-310ca7409dd5" providerId="ADAL" clId="{368CE19D-ED38-4AD6-BFC6-A326C995247A}" dt="2024-04-29T07:21:27.607" v="6"/>
        <pc:sldMkLst>
          <pc:docMk/>
          <pc:sldMk cId="4154702843" sldId="264"/>
        </pc:sldMkLst>
      </pc:sldChg>
      <pc:sldChg chg="replTag">
        <pc:chgData name="Julia Cabrera Campoy" userId="51f2aaa5-32f4-423a-8edf-310ca7409dd5" providerId="ADAL" clId="{368CE19D-ED38-4AD6-BFC6-A326C995247A}" dt="2024-04-29T07:21:30.100" v="7"/>
        <pc:sldMkLst>
          <pc:docMk/>
          <pc:sldMk cId="535242687" sldId="265"/>
        </pc:sldMkLst>
      </pc:sldChg>
      <pc:sldChg chg="replTag">
        <pc:chgData name="Julia Cabrera Campoy" userId="51f2aaa5-32f4-423a-8edf-310ca7409dd5" providerId="ADAL" clId="{368CE19D-ED38-4AD6-BFC6-A326C995247A}" dt="2024-04-29T07:21:32.782" v="8"/>
        <pc:sldMkLst>
          <pc:docMk/>
          <pc:sldMk cId="104574648" sldId="266"/>
        </pc:sldMkLst>
      </pc:sldChg>
      <pc:sldChg chg="replTag">
        <pc:chgData name="Julia Cabrera Campoy" userId="51f2aaa5-32f4-423a-8edf-310ca7409dd5" providerId="ADAL" clId="{368CE19D-ED38-4AD6-BFC6-A326C995247A}" dt="2024-04-29T07:21:35.525" v="9"/>
        <pc:sldMkLst>
          <pc:docMk/>
          <pc:sldMk cId="3819730002" sldId="267"/>
        </pc:sldMkLst>
      </pc:sldChg>
      <pc:sldChg chg="replTag">
        <pc:chgData name="Julia Cabrera Campoy" userId="51f2aaa5-32f4-423a-8edf-310ca7409dd5" providerId="ADAL" clId="{368CE19D-ED38-4AD6-BFC6-A326C995247A}" dt="2024-04-29T07:21:38.981" v="10"/>
        <pc:sldMkLst>
          <pc:docMk/>
          <pc:sldMk cId="3726778083" sldId="268"/>
        </pc:sldMkLst>
      </pc:sldChg>
      <pc:sldChg chg="replTag">
        <pc:chgData name="Julia Cabrera Campoy" userId="51f2aaa5-32f4-423a-8edf-310ca7409dd5" providerId="ADAL" clId="{368CE19D-ED38-4AD6-BFC6-A326C995247A}" dt="2024-04-29T07:21:40.667" v="11"/>
        <pc:sldMkLst>
          <pc:docMk/>
          <pc:sldMk cId="922715353" sldId="269"/>
        </pc:sldMkLst>
      </pc:sldChg>
      <pc:sldChg chg="replTag">
        <pc:chgData name="Julia Cabrera Campoy" userId="51f2aaa5-32f4-423a-8edf-310ca7409dd5" providerId="ADAL" clId="{368CE19D-ED38-4AD6-BFC6-A326C995247A}" dt="2024-04-29T07:21:41.690" v="12"/>
        <pc:sldMkLst>
          <pc:docMk/>
          <pc:sldMk cId="895083277" sldId="270"/>
        </pc:sldMkLst>
      </pc:sldChg>
      <pc:sldChg chg="replTag">
        <pc:chgData name="Julia Cabrera Campoy" userId="51f2aaa5-32f4-423a-8edf-310ca7409dd5" providerId="ADAL" clId="{368CE19D-ED38-4AD6-BFC6-A326C995247A}" dt="2024-04-29T07:21:42.419" v="13"/>
        <pc:sldMkLst>
          <pc:docMk/>
          <pc:sldMk cId="931922790" sldId="272"/>
        </pc:sldMkLst>
      </pc:sldChg>
      <pc:sldChg chg="replTag">
        <pc:chgData name="Julia Cabrera Campoy" userId="51f2aaa5-32f4-423a-8edf-310ca7409dd5" providerId="ADAL" clId="{368CE19D-ED38-4AD6-BFC6-A326C995247A}" dt="2024-04-29T07:21:43.389" v="14"/>
        <pc:sldMkLst>
          <pc:docMk/>
          <pc:sldMk cId="996747502" sldId="273"/>
        </pc:sldMkLst>
      </pc:sldChg>
      <pc:sldChg chg="replTag">
        <pc:chgData name="Julia Cabrera Campoy" userId="51f2aaa5-32f4-423a-8edf-310ca7409dd5" providerId="ADAL" clId="{368CE19D-ED38-4AD6-BFC6-A326C995247A}" dt="2024-04-29T07:21:43.918" v="15"/>
        <pc:sldMkLst>
          <pc:docMk/>
          <pc:sldMk cId="3244007903" sldId="274"/>
        </pc:sldMkLst>
      </pc:sldChg>
      <pc:sldChg chg="replTag">
        <pc:chgData name="Julia Cabrera Campoy" userId="51f2aaa5-32f4-423a-8edf-310ca7409dd5" providerId="ADAL" clId="{368CE19D-ED38-4AD6-BFC6-A326C995247A}" dt="2024-04-29T07:21:49.448" v="21"/>
        <pc:sldMkLst>
          <pc:docMk/>
          <pc:sldMk cId="4141799590" sldId="277"/>
        </pc:sldMkLst>
      </pc:sldChg>
      <pc:sldChg chg="replTag">
        <pc:chgData name="Julia Cabrera Campoy" userId="51f2aaa5-32f4-423a-8edf-310ca7409dd5" providerId="ADAL" clId="{368CE19D-ED38-4AD6-BFC6-A326C995247A}" dt="2024-04-29T07:21:44.784" v="16"/>
        <pc:sldMkLst>
          <pc:docMk/>
          <pc:sldMk cId="3573259061" sldId="278"/>
        </pc:sldMkLst>
      </pc:sldChg>
      <pc:sldChg chg="replTag">
        <pc:chgData name="Julia Cabrera Campoy" userId="51f2aaa5-32f4-423a-8edf-310ca7409dd5" providerId="ADAL" clId="{368CE19D-ED38-4AD6-BFC6-A326C995247A}" dt="2024-04-29T07:21:45.501" v="17"/>
        <pc:sldMkLst>
          <pc:docMk/>
          <pc:sldMk cId="2121388" sldId="279"/>
        </pc:sldMkLst>
      </pc:sldChg>
      <pc:sldChg chg="replTag">
        <pc:chgData name="Julia Cabrera Campoy" userId="51f2aaa5-32f4-423a-8edf-310ca7409dd5" providerId="ADAL" clId="{368CE19D-ED38-4AD6-BFC6-A326C995247A}" dt="2024-04-29T07:21:46.641" v="18"/>
        <pc:sldMkLst>
          <pc:docMk/>
          <pc:sldMk cId="1719625995" sldId="281"/>
        </pc:sldMkLst>
      </pc:sldChg>
      <pc:sldChg chg="replTag">
        <pc:chgData name="Julia Cabrera Campoy" userId="51f2aaa5-32f4-423a-8edf-310ca7409dd5" providerId="ADAL" clId="{368CE19D-ED38-4AD6-BFC6-A326C995247A}" dt="2024-04-29T07:21:47.623" v="19"/>
        <pc:sldMkLst>
          <pc:docMk/>
          <pc:sldMk cId="3877009354" sldId="283"/>
        </pc:sldMkLst>
      </pc:sldChg>
      <pc:sldChg chg="replTag">
        <pc:chgData name="Julia Cabrera Campoy" userId="51f2aaa5-32f4-423a-8edf-310ca7409dd5" providerId="ADAL" clId="{368CE19D-ED38-4AD6-BFC6-A326C995247A}" dt="2024-04-29T07:21:48.665" v="20"/>
        <pc:sldMkLst>
          <pc:docMk/>
          <pc:sldMk cId="1408846966" sldId="284"/>
        </pc:sldMkLst>
      </pc:sldChg>
    </pc:docChg>
  </pc:docChgLst>
  <pc:docChgLst>
    <pc:chgData name="Diego Blanco Lopez" userId="af2f75df-9e41-4a31-8d0c-6aafdc75d136" providerId="ADAL" clId="{4E79E412-E392-4CAE-A7F9-21B334737E37}"/>
    <pc:docChg chg="custSel addSld delSld modSld modMainMaster">
      <pc:chgData name="Diego Blanco Lopez" userId="af2f75df-9e41-4a31-8d0c-6aafdc75d136" providerId="ADAL" clId="{4E79E412-E392-4CAE-A7F9-21B334737E37}" dt="2024-04-25T08:17:32.543" v="16" actId="2711"/>
      <pc:docMkLst>
        <pc:docMk/>
      </pc:docMkLst>
      <pc:sldChg chg="addSp delSp modSp mod">
        <pc:chgData name="Diego Blanco Lopez" userId="af2f75df-9e41-4a31-8d0c-6aafdc75d136" providerId="ADAL" clId="{4E79E412-E392-4CAE-A7F9-21B334737E37}" dt="2024-04-24T10:36:27.678" v="12" actId="478"/>
        <pc:sldMkLst>
          <pc:docMk/>
          <pc:sldMk cId="2764032879" sldId="259"/>
        </pc:sldMkLst>
        <pc:spChg chg="add del mod">
          <ac:chgData name="Diego Blanco Lopez" userId="af2f75df-9e41-4a31-8d0c-6aafdc75d136" providerId="ADAL" clId="{4E79E412-E392-4CAE-A7F9-21B334737E37}" dt="2024-04-24T10:36:27.678" v="12" actId="478"/>
          <ac:spMkLst>
            <pc:docMk/>
            <pc:sldMk cId="2764032879" sldId="259"/>
            <ac:spMk id="4" creationId="{886A8D88-5E12-818F-A472-4402614273E4}"/>
          </ac:spMkLst>
        </pc:spChg>
      </pc:sldChg>
      <pc:sldChg chg="modSp mod">
        <pc:chgData name="Diego Blanco Lopez" userId="af2f75df-9e41-4a31-8d0c-6aafdc75d136" providerId="ADAL" clId="{4E79E412-E392-4CAE-A7F9-21B334737E37}" dt="2024-04-24T10:33:15.381" v="0" actId="27636"/>
        <pc:sldMkLst>
          <pc:docMk/>
          <pc:sldMk cId="3573259061" sldId="278"/>
        </pc:sldMkLst>
        <pc:spChg chg="mod">
          <ac:chgData name="Diego Blanco Lopez" userId="af2f75df-9e41-4a31-8d0c-6aafdc75d136" providerId="ADAL" clId="{4E79E412-E392-4CAE-A7F9-21B334737E37}" dt="2024-04-24T10:33:15.381" v="0" actId="27636"/>
          <ac:spMkLst>
            <pc:docMk/>
            <pc:sldMk cId="3573259061" sldId="278"/>
            <ac:spMk id="13" creationId="{3762E3F8-875D-0769-244B-EDD5BFF756C2}"/>
          </ac:spMkLst>
        </pc:spChg>
      </pc:sldChg>
      <pc:sldChg chg="modSp mod">
        <pc:chgData name="Diego Blanco Lopez" userId="af2f75df-9e41-4a31-8d0c-6aafdc75d136" providerId="ADAL" clId="{4E79E412-E392-4CAE-A7F9-21B334737E37}" dt="2024-04-24T10:33:15.396" v="1" actId="27636"/>
        <pc:sldMkLst>
          <pc:docMk/>
          <pc:sldMk cId="2121388" sldId="279"/>
        </pc:sldMkLst>
        <pc:spChg chg="mod">
          <ac:chgData name="Diego Blanco Lopez" userId="af2f75df-9e41-4a31-8d0c-6aafdc75d136" providerId="ADAL" clId="{4E79E412-E392-4CAE-A7F9-21B334737E37}" dt="2024-04-24T10:33:15.396" v="1" actId="27636"/>
          <ac:spMkLst>
            <pc:docMk/>
            <pc:sldMk cId="2121388" sldId="279"/>
            <ac:spMk id="14" creationId="{DCAED0B1-3DBA-D213-9A17-0871B5F617E0}"/>
          </ac:spMkLst>
        </pc:spChg>
      </pc:sldChg>
      <pc:sldChg chg="modSp mod">
        <pc:chgData name="Diego Blanco Lopez" userId="af2f75df-9e41-4a31-8d0c-6aafdc75d136" providerId="ADAL" clId="{4E79E412-E392-4CAE-A7F9-21B334737E37}" dt="2024-04-24T10:33:15.396" v="2" actId="27636"/>
        <pc:sldMkLst>
          <pc:docMk/>
          <pc:sldMk cId="3909390316" sldId="280"/>
        </pc:sldMkLst>
        <pc:spChg chg="mod">
          <ac:chgData name="Diego Blanco Lopez" userId="af2f75df-9e41-4a31-8d0c-6aafdc75d136" providerId="ADAL" clId="{4E79E412-E392-4CAE-A7F9-21B334737E37}" dt="2024-04-24T10:33:15.396" v="2" actId="27636"/>
          <ac:spMkLst>
            <pc:docMk/>
            <pc:sldMk cId="3909390316" sldId="280"/>
            <ac:spMk id="14" creationId="{A60D429F-AD91-26A7-7DDA-7F2188858045}"/>
          </ac:spMkLst>
        </pc:spChg>
      </pc:sldChg>
      <pc:sldChg chg="modSp mod">
        <pc:chgData name="Diego Blanco Lopez" userId="af2f75df-9e41-4a31-8d0c-6aafdc75d136" providerId="ADAL" clId="{4E79E412-E392-4CAE-A7F9-21B334737E37}" dt="2024-04-24T10:33:15.396" v="3" actId="27636"/>
        <pc:sldMkLst>
          <pc:docMk/>
          <pc:sldMk cId="1719625995" sldId="281"/>
        </pc:sldMkLst>
        <pc:spChg chg="mod">
          <ac:chgData name="Diego Blanco Lopez" userId="af2f75df-9e41-4a31-8d0c-6aafdc75d136" providerId="ADAL" clId="{4E79E412-E392-4CAE-A7F9-21B334737E37}" dt="2024-04-24T10:33:15.396" v="3" actId="27636"/>
          <ac:spMkLst>
            <pc:docMk/>
            <pc:sldMk cId="1719625995" sldId="281"/>
            <ac:spMk id="14" creationId="{60FC0002-DEEC-5358-86FB-58893AFC4A7B}"/>
          </ac:spMkLst>
        </pc:spChg>
      </pc:sldChg>
      <pc:sldChg chg="modSp mod">
        <pc:chgData name="Diego Blanco Lopez" userId="af2f75df-9e41-4a31-8d0c-6aafdc75d136" providerId="ADAL" clId="{4E79E412-E392-4CAE-A7F9-21B334737E37}" dt="2024-04-24T10:33:15.396" v="4" actId="27636"/>
        <pc:sldMkLst>
          <pc:docMk/>
          <pc:sldMk cId="3500389280" sldId="282"/>
        </pc:sldMkLst>
        <pc:spChg chg="mod">
          <ac:chgData name="Diego Blanco Lopez" userId="af2f75df-9e41-4a31-8d0c-6aafdc75d136" providerId="ADAL" clId="{4E79E412-E392-4CAE-A7F9-21B334737E37}" dt="2024-04-24T10:33:15.396" v="4" actId="27636"/>
          <ac:spMkLst>
            <pc:docMk/>
            <pc:sldMk cId="3500389280" sldId="282"/>
            <ac:spMk id="14" creationId="{ACF2BA9C-614B-0C1A-90A2-3C947E499AD0}"/>
          </ac:spMkLst>
        </pc:spChg>
      </pc:sldChg>
      <pc:sldChg chg="modSp mod">
        <pc:chgData name="Diego Blanco Lopez" userId="af2f75df-9e41-4a31-8d0c-6aafdc75d136" providerId="ADAL" clId="{4E79E412-E392-4CAE-A7F9-21B334737E37}" dt="2024-04-24T10:33:15.396" v="5" actId="27636"/>
        <pc:sldMkLst>
          <pc:docMk/>
          <pc:sldMk cId="3877009354" sldId="283"/>
        </pc:sldMkLst>
        <pc:spChg chg="mod">
          <ac:chgData name="Diego Blanco Lopez" userId="af2f75df-9e41-4a31-8d0c-6aafdc75d136" providerId="ADAL" clId="{4E79E412-E392-4CAE-A7F9-21B334737E37}" dt="2024-04-24T10:33:15.396" v="5" actId="27636"/>
          <ac:spMkLst>
            <pc:docMk/>
            <pc:sldMk cId="3877009354" sldId="283"/>
            <ac:spMk id="14" creationId="{119FEFD6-94E4-0879-9BDB-324A85A90638}"/>
          </ac:spMkLst>
        </pc:spChg>
      </pc:sldChg>
      <pc:sldChg chg="modSp mod">
        <pc:chgData name="Diego Blanco Lopez" userId="af2f75df-9e41-4a31-8d0c-6aafdc75d136" providerId="ADAL" clId="{4E79E412-E392-4CAE-A7F9-21B334737E37}" dt="2024-04-24T10:33:15.396" v="6" actId="27636"/>
        <pc:sldMkLst>
          <pc:docMk/>
          <pc:sldMk cId="1408846966" sldId="284"/>
        </pc:sldMkLst>
        <pc:spChg chg="mod">
          <ac:chgData name="Diego Blanco Lopez" userId="af2f75df-9e41-4a31-8d0c-6aafdc75d136" providerId="ADAL" clId="{4E79E412-E392-4CAE-A7F9-21B334737E37}" dt="2024-04-24T10:33:15.396" v="6" actId="27636"/>
          <ac:spMkLst>
            <pc:docMk/>
            <pc:sldMk cId="1408846966" sldId="284"/>
            <ac:spMk id="2" creationId="{970C0C8A-FB2D-581F-BF58-8C8029F7BB02}"/>
          </ac:spMkLst>
        </pc:spChg>
      </pc:sldChg>
      <pc:sldChg chg="new del">
        <pc:chgData name="Diego Blanco Lopez" userId="af2f75df-9e41-4a31-8d0c-6aafdc75d136" providerId="ADAL" clId="{4E79E412-E392-4CAE-A7F9-21B334737E37}" dt="2024-04-25T08:12:35.103" v="14" actId="2696"/>
        <pc:sldMkLst>
          <pc:docMk/>
          <pc:sldMk cId="3222764451" sldId="285"/>
        </pc:sldMkLst>
      </pc:sldChg>
      <pc:sldMasterChg chg="modSldLayout">
        <pc:chgData name="Diego Blanco Lopez" userId="af2f75df-9e41-4a31-8d0c-6aafdc75d136" providerId="ADAL" clId="{4E79E412-E392-4CAE-A7F9-21B334737E37}" dt="2024-04-25T08:17:32.543" v="16" actId="2711"/>
        <pc:sldMasterMkLst>
          <pc:docMk/>
          <pc:sldMasterMk cId="879869863" sldId="2147483717"/>
        </pc:sldMasterMkLst>
        <pc:sldLayoutChg chg="modSp">
          <pc:chgData name="Diego Blanco Lopez" userId="af2f75df-9e41-4a31-8d0c-6aafdc75d136" providerId="ADAL" clId="{4E79E412-E392-4CAE-A7F9-21B334737E37}" dt="2024-04-25T08:15:41.633" v="15" actId="2711"/>
          <pc:sldLayoutMkLst>
            <pc:docMk/>
            <pc:sldMasterMk cId="879869863" sldId="2147483717"/>
            <pc:sldLayoutMk cId="2148196204" sldId="2147483719"/>
          </pc:sldLayoutMkLst>
          <pc:spChg chg="mod">
            <ac:chgData name="Diego Blanco Lopez" userId="af2f75df-9e41-4a31-8d0c-6aafdc75d136" providerId="ADAL" clId="{4E79E412-E392-4CAE-A7F9-21B334737E37}" dt="2024-04-25T08:15:41.633" v="15" actId="2711"/>
            <ac:spMkLst>
              <pc:docMk/>
              <pc:sldMasterMk cId="879869863" sldId="2147483717"/>
              <pc:sldLayoutMk cId="2148196204" sldId="2147483719"/>
              <ac:spMk id="10" creationId="{C255C776-560D-A62F-522A-07AA0064638D}"/>
            </ac:spMkLst>
          </pc:spChg>
        </pc:sldLayoutChg>
        <pc:sldLayoutChg chg="modSp">
          <pc:chgData name="Diego Blanco Lopez" userId="af2f75df-9e41-4a31-8d0c-6aafdc75d136" providerId="ADAL" clId="{4E79E412-E392-4CAE-A7F9-21B334737E37}" dt="2024-04-25T08:17:32.543" v="16" actId="2711"/>
          <pc:sldLayoutMkLst>
            <pc:docMk/>
            <pc:sldMasterMk cId="879869863" sldId="2147483717"/>
            <pc:sldLayoutMk cId="4190062888" sldId="2147483720"/>
          </pc:sldLayoutMkLst>
          <pc:spChg chg="mod">
            <ac:chgData name="Diego Blanco Lopez" userId="af2f75df-9e41-4a31-8d0c-6aafdc75d136" providerId="ADAL" clId="{4E79E412-E392-4CAE-A7F9-21B334737E37}" dt="2024-04-25T08:17:32.543" v="16" actId="2711"/>
            <ac:spMkLst>
              <pc:docMk/>
              <pc:sldMasterMk cId="879869863" sldId="2147483717"/>
              <pc:sldLayoutMk cId="4190062888" sldId="2147483720"/>
              <ac:spMk id="13" creationId="{3B0ED9EE-D165-A896-CE84-AD1C0CCE1587}"/>
            </ac:spMkLst>
          </pc:spChg>
          <pc:spChg chg="mod">
            <ac:chgData name="Diego Blanco Lopez" userId="af2f75df-9e41-4a31-8d0c-6aafdc75d136" providerId="ADAL" clId="{4E79E412-E392-4CAE-A7F9-21B334737E37}" dt="2024-04-25T08:17:32.543" v="16" actId="2711"/>
            <ac:spMkLst>
              <pc:docMk/>
              <pc:sldMasterMk cId="879869863" sldId="2147483717"/>
              <pc:sldLayoutMk cId="4190062888" sldId="2147483720"/>
              <ac:spMk id="16" creationId="{999F34CF-C137-772C-2027-AFE515887F26}"/>
            </ac:spMkLst>
          </pc:spChg>
          <pc:spChg chg="mod">
            <ac:chgData name="Diego Blanco Lopez" userId="af2f75df-9e41-4a31-8d0c-6aafdc75d136" providerId="ADAL" clId="{4E79E412-E392-4CAE-A7F9-21B334737E37}" dt="2024-04-25T08:17:32.543" v="16" actId="2711"/>
            <ac:spMkLst>
              <pc:docMk/>
              <pc:sldMasterMk cId="879869863" sldId="2147483717"/>
              <pc:sldLayoutMk cId="4190062888" sldId="2147483720"/>
              <ac:spMk id="19" creationId="{E7B71D0B-59DA-DC46-A64D-939A5A6A14E9}"/>
            </ac:spMkLst>
          </pc:spChg>
          <pc:spChg chg="mod">
            <ac:chgData name="Diego Blanco Lopez" userId="af2f75df-9e41-4a31-8d0c-6aafdc75d136" providerId="ADAL" clId="{4E79E412-E392-4CAE-A7F9-21B334737E37}" dt="2024-04-25T08:17:32.543" v="16" actId="2711"/>
            <ac:spMkLst>
              <pc:docMk/>
              <pc:sldMasterMk cId="879869863" sldId="2147483717"/>
              <pc:sldLayoutMk cId="4190062888" sldId="2147483720"/>
              <ac:spMk id="22" creationId="{DE2C71C5-23AB-2277-4D1C-3F29D45E40C6}"/>
            </ac:spMkLst>
          </pc:spChg>
          <pc:spChg chg="mod">
            <ac:chgData name="Diego Blanco Lopez" userId="af2f75df-9e41-4a31-8d0c-6aafdc75d136" providerId="ADAL" clId="{4E79E412-E392-4CAE-A7F9-21B334737E37}" dt="2024-04-25T08:17:32.543" v="16" actId="2711"/>
            <ac:spMkLst>
              <pc:docMk/>
              <pc:sldMasterMk cId="879869863" sldId="2147483717"/>
              <pc:sldLayoutMk cId="4190062888" sldId="2147483720"/>
              <ac:spMk id="25" creationId="{DB146140-693F-30F6-BBA2-3AA89D2876E8}"/>
            </ac:spMkLst>
          </pc:spChg>
          <pc:spChg chg="mod">
            <ac:chgData name="Diego Blanco Lopez" userId="af2f75df-9e41-4a31-8d0c-6aafdc75d136" providerId="ADAL" clId="{4E79E412-E392-4CAE-A7F9-21B334737E37}" dt="2024-04-25T08:17:32.543" v="16" actId="2711"/>
            <ac:spMkLst>
              <pc:docMk/>
              <pc:sldMasterMk cId="879869863" sldId="2147483717"/>
              <pc:sldLayoutMk cId="4190062888" sldId="2147483720"/>
              <ac:spMk id="28" creationId="{2835626C-1312-A1D1-5C16-C26075A63B79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 sz="2000" b="1" i="0" dirty="0">
                <a:solidFill>
                  <a:srgbClr val="2177BC"/>
                </a:solidFill>
                <a:latin typeface="Lexend" pitchFamily="2" charset="77"/>
              </a:rPr>
              <a:t>Título h4</a:t>
            </a:r>
          </a:p>
        </c:rich>
      </c:tx>
      <c:layout>
        <c:manualLayout>
          <c:xMode val="edge"/>
          <c:yMode val="edge"/>
          <c:x val="0.40420108382289782"/>
          <c:y val="2.272151095783167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dPt>
            <c:idx val="0"/>
            <c:bubble3D val="0"/>
            <c:spPr>
              <a:solidFill>
                <a:srgbClr val="2177BC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7603-D145-B4EF-234FF2B91A91}"/>
              </c:ext>
            </c:extLst>
          </c:dPt>
          <c:dPt>
            <c:idx val="1"/>
            <c:bubble3D val="0"/>
            <c:spPr>
              <a:solidFill>
                <a:srgbClr val="24364C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603-D145-B4EF-234FF2B91A91}"/>
              </c:ext>
            </c:extLst>
          </c:dPt>
          <c:dPt>
            <c:idx val="2"/>
            <c:bubble3D val="0"/>
            <c:spPr>
              <a:solidFill>
                <a:srgbClr val="FFE94A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603-D145-B4EF-234FF2B91A91}"/>
              </c:ext>
            </c:extLst>
          </c:dPt>
          <c:dPt>
            <c:idx val="3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7603-D145-B4EF-234FF2B91A91}"/>
              </c:ext>
            </c:extLst>
          </c:dPt>
          <c:cat>
            <c:strRef>
              <c:f>Hoja1!$A$2:$A$5</c:f>
              <c:strCache>
                <c:ptCount val="4"/>
                <c:pt idx="0">
                  <c:v>Dato 1</c:v>
                </c:pt>
                <c:pt idx="1">
                  <c:v>Dato 2</c:v>
                </c:pt>
                <c:pt idx="2">
                  <c:v>Dato 3</c:v>
                </c:pt>
                <c:pt idx="3">
                  <c:v>Dato 4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603-D145-B4EF-234FF2B91A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728185"/>
                </a:solidFill>
                <a:latin typeface="Lexend Light" pitchFamily="2" charset="77"/>
                <a:ea typeface="+mn-ea"/>
                <a:cs typeface="+mn-cs"/>
              </a:defRPr>
            </a:pPr>
            <a:endParaRPr lang="es-E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728185"/>
                </a:solidFill>
                <a:latin typeface="Lexend Light" pitchFamily="2" charset="77"/>
                <a:ea typeface="+mn-ea"/>
                <a:cs typeface="+mn-cs"/>
              </a:defRPr>
            </a:pPr>
            <a:endParaRPr lang="es-E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728185"/>
                </a:solidFill>
                <a:latin typeface="Lexend Light" pitchFamily="2" charset="77"/>
                <a:ea typeface="+mn-ea"/>
                <a:cs typeface="+mn-cs"/>
              </a:defRPr>
            </a:pPr>
            <a:endParaRPr lang="es-E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728185"/>
                </a:solidFill>
                <a:latin typeface="Lexend Light" pitchFamily="2" charset="77"/>
                <a:ea typeface="+mn-ea"/>
                <a:cs typeface="+mn-cs"/>
              </a:defRPr>
            </a:pPr>
            <a:endParaRPr lang="es-ES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Hoja1!$A$2:$A$51</cx:f>
        <cx:lvl ptCount="50">
          <cx:pt idx="0">Categoría 1</cx:pt>
          <cx:pt idx="1">Categoría 3</cx:pt>
          <cx:pt idx="2">Categoría 1</cx:pt>
          <cx:pt idx="3">Categoría 2</cx:pt>
          <cx:pt idx="4">Categoría 4</cx:pt>
          <cx:pt idx="5">Categoría 1</cx:pt>
          <cx:pt idx="6">Categoría 4</cx:pt>
          <cx:pt idx="7">Categoría 3</cx:pt>
          <cx:pt idx="8">Categoría 4</cx:pt>
          <cx:pt idx="9">Categoría 1</cx:pt>
          <cx:pt idx="10">Categoría 2</cx:pt>
          <cx:pt idx="11">Categoría 4</cx:pt>
          <cx:pt idx="12">Categoría 4</cx:pt>
          <cx:pt idx="13">Categoría 2</cx:pt>
          <cx:pt idx="14">Categoría 1</cx:pt>
          <cx:pt idx="15">Categoría 1</cx:pt>
          <cx:pt idx="16">Categoría 1</cx:pt>
          <cx:pt idx="17">Categoría 4</cx:pt>
          <cx:pt idx="18">Categoría 4</cx:pt>
          <cx:pt idx="19">Categoría 4</cx:pt>
          <cx:pt idx="20">Categoría 1</cx:pt>
          <cx:pt idx="21">Categoría 1</cx:pt>
          <cx:pt idx="22">Categoría 4</cx:pt>
          <cx:pt idx="23">Categoría 1</cx:pt>
          <cx:pt idx="24">Categoría 1</cx:pt>
          <cx:pt idx="25">Categoría 4</cx:pt>
          <cx:pt idx="26">Categoría 1</cx:pt>
          <cx:pt idx="27">Categoría 4</cx:pt>
          <cx:pt idx="28">Categoría 4</cx:pt>
          <cx:pt idx="29">Categoría 4</cx:pt>
          <cx:pt idx="30">Categoría 4</cx:pt>
          <cx:pt idx="31">Categoría 2</cx:pt>
          <cx:pt idx="32">Categoría 4</cx:pt>
          <cx:pt idx="33">Categoría 1</cx:pt>
          <cx:pt idx="34">Categoría 4</cx:pt>
          <cx:pt idx="35">Categoría 1</cx:pt>
          <cx:pt idx="36">Categoría 4</cx:pt>
          <cx:pt idx="37">Categoría 2</cx:pt>
          <cx:pt idx="38">Categoría 4</cx:pt>
          <cx:pt idx="39">Categoría 3</cx:pt>
          <cx:pt idx="40">Categoría 4</cx:pt>
          <cx:pt idx="41">Categoría 4</cx:pt>
          <cx:pt idx="42">Categoría 2</cx:pt>
          <cx:pt idx="43">Categoría 4</cx:pt>
          <cx:pt idx="44">Categoría 1</cx:pt>
          <cx:pt idx="45">Categoría 1</cx:pt>
          <cx:pt idx="46">Categoría 1</cx:pt>
          <cx:pt idx="47">Categoría 2</cx:pt>
          <cx:pt idx="48">Categoría 4</cx:pt>
          <cx:pt idx="49">Categoría 4</cx:pt>
        </cx:lvl>
      </cx:strDim>
      <cx:numDim type="val">
        <cx:f>Hoja1!$B$2:$B$51</cx:f>
        <cx:lvl ptCount="50" formatCode="Estándar">
          <cx:pt idx="0">1</cx:pt>
          <cx:pt idx="1">1</cx:pt>
          <cx:pt idx="2">1</cx:pt>
          <cx:pt idx="3">1</cx:pt>
          <cx:pt idx="4">1</cx:pt>
          <cx:pt idx="5">1</cx:pt>
          <cx:pt idx="6">1</cx:pt>
          <cx:pt idx="7">1</cx:pt>
          <cx:pt idx="8">1</cx:pt>
          <cx:pt idx="9">1</cx:pt>
          <cx:pt idx="10">1</cx:pt>
          <cx:pt idx="11">1</cx:pt>
          <cx:pt idx="12">1</cx:pt>
          <cx:pt idx="13">1</cx:pt>
          <cx:pt idx="14">1</cx:pt>
          <cx:pt idx="15">1</cx:pt>
          <cx:pt idx="16">1</cx:pt>
          <cx:pt idx="17">1</cx:pt>
          <cx:pt idx="18">1</cx:pt>
          <cx:pt idx="19">1</cx:pt>
          <cx:pt idx="20">1</cx:pt>
          <cx:pt idx="21">1</cx:pt>
          <cx:pt idx="22">1</cx:pt>
          <cx:pt idx="23">1</cx:pt>
          <cx:pt idx="24">1</cx:pt>
          <cx:pt idx="25">1</cx:pt>
          <cx:pt idx="26">1</cx:pt>
          <cx:pt idx="27">1</cx:pt>
          <cx:pt idx="28">1</cx:pt>
          <cx:pt idx="29">1</cx:pt>
          <cx:pt idx="30">1</cx:pt>
          <cx:pt idx="31">1</cx:pt>
          <cx:pt idx="32">1</cx:pt>
          <cx:pt idx="33">1</cx:pt>
          <cx:pt idx="34">1</cx:pt>
          <cx:pt idx="35">1</cx:pt>
          <cx:pt idx="36">1</cx:pt>
          <cx:pt idx="37">1</cx:pt>
          <cx:pt idx="38">1</cx:pt>
          <cx:pt idx="39">1</cx:pt>
          <cx:pt idx="40">1</cx:pt>
          <cx:pt idx="41">1</cx:pt>
          <cx:pt idx="42">1</cx:pt>
          <cx:pt idx="43">1</cx:pt>
          <cx:pt idx="44">1</cx:pt>
          <cx:pt idx="45">1</cx:pt>
          <cx:pt idx="46">1</cx:pt>
          <cx:pt idx="47">1</cx:pt>
          <cx:pt idx="48">1</cx:pt>
          <cx:pt idx="49">1</cx:pt>
        </cx:lvl>
      </cx:numDim>
    </cx:data>
  </cx:chartData>
  <cx:chart>
    <cx:title pos="t" align="ctr" overlay="0">
      <cx:tx>
        <cx:rich>
          <a:bodyPr spcFirstLastPara="1" vertOverflow="ellipsis" horzOverflow="overflow" wrap="square" lIns="0" tIns="0" rIns="0" bIns="0" anchor="ctr" anchorCtr="1"/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s-ES" sz="2000" b="1" i="0" kern="1200" spc="0" baseline="0" dirty="0">
                <a:solidFill>
                  <a:srgbClr val="2177BC"/>
                </a:solidFill>
                <a:effectLst/>
                <a:latin typeface="Lexend" pitchFamily="2" charset="77"/>
              </a:rPr>
              <a:t>Título h4</a:t>
            </a:r>
            <a:endParaRPr lang="es-ES" sz="2000" dirty="0">
              <a:effectLst/>
            </a:endParaRPr>
          </a:p>
        </cx:rich>
      </cx:tx>
    </cx:title>
    <cx:plotArea>
      <cx:plotAreaRegion>
        <cx:series layoutId="clusteredColumn" uniqueId="{34DF2C24-0547-8C4E-B2D2-D54C60DD7702}">
          <cx:tx>
            <cx:txData>
              <cx:f>Hoja1!$B$1</cx:f>
              <cx:v>Serie1</cx:v>
            </cx:txData>
          </cx:tx>
          <cx:spPr>
            <a:solidFill>
              <a:srgbClr val="2177BC"/>
            </a:solidFill>
          </cx:spPr>
          <cx:dataPt idx="1">
            <cx:spPr>
              <a:solidFill>
                <a:srgbClr val="24364C"/>
              </a:solidFill>
            </cx:spPr>
          </cx:dataPt>
          <cx:dataPt idx="2">
            <cx:spPr>
              <a:solidFill>
                <a:srgbClr val="FFE94A"/>
              </a:solidFill>
            </cx:spPr>
          </cx:dataPt>
          <cx:dataPt idx="3">
            <cx:spPr>
              <a:solidFill>
                <a:srgbClr val="92D050"/>
              </a:solidFill>
            </cx:spPr>
          </cx:dataPt>
          <cx:dataId val="0"/>
          <cx:layoutPr>
            <cx:aggregation/>
          </cx:layoutPr>
          <cx:axisId val="1"/>
        </cx:series>
        <cx:series layoutId="paretoLine" ownerIdx="0" uniqueId="{B2FD92F4-BD07-C74F-8515-20C7D3ED8879}">
          <cx:spPr>
            <a:ln>
              <a:solidFill>
                <a:srgbClr val="FF0000"/>
              </a:solidFill>
            </a:ln>
          </cx:spPr>
          <cx:axisId val="2"/>
        </cx:series>
      </cx:plotAreaRegion>
      <cx:axis id="0">
        <cx:catScaling gapWidth="0"/>
        <cx:tickLabels/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sz="1000" b="0" i="0">
                <a:solidFill>
                  <a:srgbClr val="728185"/>
                </a:solidFill>
                <a:latin typeface="Lexend Light" pitchFamily="2" charset="77"/>
                <a:ea typeface="Lexend Light" pitchFamily="2" charset="77"/>
                <a:cs typeface="Lexend Light" pitchFamily="2" charset="77"/>
              </a:defRPr>
            </a:pPr>
            <a:endParaRPr lang="es-ES" sz="1000" b="0" i="0" u="none" strike="noStrike" baseline="0">
              <a:solidFill>
                <a:srgbClr val="728185"/>
              </a:solidFill>
              <a:latin typeface="Lexend Light" pitchFamily="2" charset="77"/>
            </a:endParaRPr>
          </a:p>
        </cx:txPr>
      </cx:axis>
      <cx:axis id="1">
        <cx:valScaling/>
        <cx:majorGridlines/>
        <cx:tickLabels/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sz="1000" b="0" i="0">
                <a:latin typeface="Lexend Light" pitchFamily="2" charset="77"/>
                <a:ea typeface="Lexend Light" pitchFamily="2" charset="77"/>
                <a:cs typeface="Lexend Light" pitchFamily="2" charset="77"/>
              </a:defRPr>
            </a:pPr>
            <a:endParaRPr lang="es-ES" sz="1000" b="0" i="0" u="none" strike="noStrike" baseline="0">
              <a:solidFill>
                <a:prstClr val="black">
                  <a:lumMod val="65000"/>
                  <a:lumOff val="35000"/>
                </a:prstClr>
              </a:solidFill>
              <a:latin typeface="Lexend Light" pitchFamily="2" charset="77"/>
            </a:endParaRPr>
          </a:p>
        </cx:txPr>
      </cx:axis>
      <cx:axis id="2">
        <cx:valScaling max="1" min="0"/>
        <cx:units unit="percentage"/>
        <cx:tickLabels/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sz="1000" b="0" i="0">
                <a:latin typeface="Lexend Light" pitchFamily="2" charset="77"/>
                <a:ea typeface="Lexend Light" pitchFamily="2" charset="77"/>
                <a:cs typeface="Lexend Light" pitchFamily="2" charset="77"/>
              </a:defRPr>
            </a:pPr>
            <a:endParaRPr lang="es-ES" sz="1000" b="0" i="0" u="none" strike="noStrike" baseline="0">
              <a:solidFill>
                <a:prstClr val="black">
                  <a:lumMod val="65000"/>
                  <a:lumOff val="35000"/>
                </a:prstClr>
              </a:solidFill>
              <a:latin typeface="Lexend Light" pitchFamily="2" charset="77"/>
            </a:endParaRPr>
          </a:p>
        </cx:txPr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xmlns="" id="{7F83114F-7B2C-0B8C-F666-AB283A115D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B0A7EA39-C180-FBED-E72F-92F94CB30B4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B03330-AB9F-7A40-B6AE-5721AB1BFBC0}" type="datetimeFigureOut">
              <a:rPr lang="es-ES" smtClean="0"/>
              <a:t>11/10/2024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76A01C02-CC91-E22D-1955-0043D3B7620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8DFC321E-EB66-53E9-6A1F-75F80FD7C60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2CB859-A73D-A542-9359-40957D7530D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2995952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B7343-FEC3-354E-9FD0-45F69E6D192C}" type="datetimeFigureOut">
              <a:rPr lang="es-ES" smtClean="0"/>
              <a:t>11/10/2024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70076D-6725-B24B-86F0-5587BC1F583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079776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5.sv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2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microsoft.com/office/2014/relationships/chartEx" Target="../charts/chartEx1.xml"/><Relationship Id="rId4" Type="http://schemas.openxmlformats.org/officeDocument/2006/relationships/chart" Target="../charts/chart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bg>
      <p:bgPr>
        <a:solidFill>
          <a:srgbClr val="2436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3F191620-A69E-9636-7A23-A5A0A4B145ED}"/>
              </a:ext>
            </a:extLst>
          </p:cNvPr>
          <p:cNvSpPr/>
          <p:nvPr userDrawn="1"/>
        </p:nvSpPr>
        <p:spPr>
          <a:xfrm flipV="1">
            <a:off x="0" y="0"/>
            <a:ext cx="12192000" cy="2755900"/>
          </a:xfrm>
          <a:prstGeom prst="rect">
            <a:avLst/>
          </a:prstGeom>
          <a:solidFill>
            <a:srgbClr val="217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6849AD0-F572-54A1-6CFF-F723C6434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5767" y="379876"/>
            <a:ext cx="4362420" cy="2155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Fecha: 00 mes 0000 </a:t>
            </a:r>
            <a:r>
              <a:rPr lang="es-ES" dirty="0" err="1"/>
              <a:t>bXS</a:t>
            </a:r>
            <a:endParaRPr lang="es-ES" dirty="0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C255C776-560D-A62F-522A-07AA006463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1747" y="3157595"/>
            <a:ext cx="8630857" cy="20807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700" b="1" i="0">
                <a:solidFill>
                  <a:schemeClr val="bg1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Dossier 3 líneas h2</a:t>
            </a:r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xmlns="" id="{055150E6-0AC7-0978-4B46-8160250ED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7571" y="1424763"/>
            <a:ext cx="7595038" cy="122628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Lexend" pitchFamily="2" charset="77"/>
              </a:defRPr>
            </a:lvl1pPr>
            <a:lvl2pPr marL="457200" indent="0">
              <a:buNone/>
              <a:defRPr b="1" i="0">
                <a:latin typeface="Lexend Black" pitchFamily="2" charset="77"/>
              </a:defRPr>
            </a:lvl2pPr>
            <a:lvl3pPr marL="914400" indent="0">
              <a:buNone/>
              <a:defRPr b="1" i="0">
                <a:latin typeface="Lexend Black" pitchFamily="2" charset="77"/>
              </a:defRPr>
            </a:lvl3pPr>
            <a:lvl4pPr marL="1371600" indent="0">
              <a:buNone/>
              <a:defRPr b="1" i="0">
                <a:latin typeface="Lexend Black" pitchFamily="2" charset="77"/>
              </a:defRPr>
            </a:lvl4pPr>
            <a:lvl5pPr marL="1828800" indent="0">
              <a:buNone/>
              <a:defRPr b="1" i="0">
                <a:latin typeface="Lexend Black" pitchFamily="2" charset="77"/>
              </a:defRPr>
            </a:lvl5pPr>
          </a:lstStyle>
          <a:p>
            <a:pPr lvl="0"/>
            <a:r>
              <a:rPr lang="es-ES" dirty="0"/>
              <a:t>Título General 2 líneas h1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11E7F802-ECB9-7A65-D5D7-34B5C032409E}"/>
              </a:ext>
            </a:extLst>
          </p:cNvPr>
          <p:cNvSpPr/>
          <p:nvPr userDrawn="1"/>
        </p:nvSpPr>
        <p:spPr>
          <a:xfrm>
            <a:off x="665080" y="2764040"/>
            <a:ext cx="1419225" cy="210456"/>
          </a:xfrm>
          <a:prstGeom prst="rect">
            <a:avLst/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2E85E218-5251-239A-DE06-37B3144D09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7716"/>
          <a:stretch/>
        </p:blipFill>
        <p:spPr>
          <a:xfrm>
            <a:off x="707611" y="6166691"/>
            <a:ext cx="1241691" cy="466018"/>
          </a:xfrm>
          <a:prstGeom prst="rect">
            <a:avLst/>
          </a:prstGeom>
        </p:spPr>
      </p:pic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xmlns="" id="{052DEB67-F091-E04D-56F2-D4816256EA16}"/>
              </a:ext>
            </a:extLst>
          </p:cNvPr>
          <p:cNvCxnSpPr/>
          <p:nvPr userDrawn="1"/>
        </p:nvCxnSpPr>
        <p:spPr>
          <a:xfrm>
            <a:off x="694660" y="375684"/>
            <a:ext cx="0" cy="5387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arcador de texto 2">
            <a:extLst>
              <a:ext uri="{FF2B5EF4-FFF2-40B4-BE49-F238E27FC236}">
                <a16:creationId xmlns:a16="http://schemas.microsoft.com/office/drawing/2014/main" xmlns="" id="{524D1AE9-55B3-1D97-AC64-69228A4EA4B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5767" y="660594"/>
            <a:ext cx="4362420" cy="2155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Autor: Nombre Apellidos </a:t>
            </a:r>
            <a:r>
              <a:rPr lang="es-ES" dirty="0" err="1"/>
              <a:t>bXS</a:t>
            </a:r>
            <a:endParaRPr lang="es-ES" dirty="0"/>
          </a:p>
        </p:txBody>
      </p:sp>
      <p:sp>
        <p:nvSpPr>
          <p:cNvPr id="15" name="Marcador de texto 2">
            <a:extLst>
              <a:ext uri="{FF2B5EF4-FFF2-40B4-BE49-F238E27FC236}">
                <a16:creationId xmlns:a16="http://schemas.microsoft.com/office/drawing/2014/main" xmlns="" id="{48519A9F-D730-A1B3-35C5-751AA1B7E6B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176135" y="6415686"/>
            <a:ext cx="4362420" cy="2155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Entidad / Departamento responsable de la publicación </a:t>
            </a:r>
            <a:r>
              <a:rPr lang="es-ES" dirty="0" err="1"/>
              <a:t>bXS</a:t>
            </a:r>
            <a:endParaRPr lang="es-ES" dirty="0"/>
          </a:p>
        </p:txBody>
      </p:sp>
      <p:sp>
        <p:nvSpPr>
          <p:cNvPr id="17" name="Marcador de texto 2">
            <a:extLst>
              <a:ext uri="{FF2B5EF4-FFF2-40B4-BE49-F238E27FC236}">
                <a16:creationId xmlns:a16="http://schemas.microsoft.com/office/drawing/2014/main" xmlns="" id="{19737F65-2186-2005-B140-33126269636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81570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xmlns="" id="{C2E94498-EFA3-03CD-99FB-E505D5EF2E23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3509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+ Foto lat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xmlns="" id="{AE354DDF-6253-79AE-0FD1-DE409BE6E598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074735" y="1"/>
            <a:ext cx="6117265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FFE94A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dirty="0"/>
              <a:t>Toca icono para insertar IMAGEN</a:t>
            </a:r>
          </a:p>
          <a:p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6849AD0-F572-54A1-6CFF-F723C6434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C255C776-560D-A62F-522A-07AA006463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6914" y="3052688"/>
            <a:ext cx="5028638" cy="29115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 </a:t>
            </a:r>
            <a:r>
              <a:rPr lang="es-ES" dirty="0" err="1"/>
              <a:t>bM</a:t>
            </a:r>
            <a:endParaRPr lang="es-ES" dirty="0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xmlns="" id="{055150E6-0AC7-0978-4B46-8160250ED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1837" y="900113"/>
            <a:ext cx="5125623" cy="15311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100" b="1" i="0">
                <a:solidFill>
                  <a:srgbClr val="2177BC"/>
                </a:solidFill>
                <a:latin typeface="Lexend Black" pitchFamily="2" charset="77"/>
              </a:defRPr>
            </a:lvl1pPr>
            <a:lvl2pPr marL="457200" indent="0">
              <a:buNone/>
              <a:defRPr b="1" i="0">
                <a:latin typeface="Lexend Black" pitchFamily="2" charset="77"/>
              </a:defRPr>
            </a:lvl2pPr>
            <a:lvl3pPr marL="914400" indent="0">
              <a:buNone/>
              <a:defRPr b="1" i="0">
                <a:latin typeface="Lexend Black" pitchFamily="2" charset="77"/>
              </a:defRPr>
            </a:lvl3pPr>
            <a:lvl4pPr marL="1371600" indent="0">
              <a:buNone/>
              <a:defRPr b="1" i="0">
                <a:latin typeface="Lexend Black" pitchFamily="2" charset="77"/>
              </a:defRPr>
            </a:lvl4pPr>
            <a:lvl5pPr marL="1828800" indent="0">
              <a:buNone/>
              <a:defRPr b="1" i="0">
                <a:latin typeface="Lexend Black" pitchFamily="2" charset="77"/>
              </a:defRPr>
            </a:lvl5pPr>
          </a:lstStyle>
          <a:p>
            <a:pPr lvl="0"/>
            <a:r>
              <a:rPr lang="es-ES" dirty="0"/>
              <a:t>_</a:t>
            </a:r>
            <a:r>
              <a:rPr lang="es-ES" dirty="0" err="1"/>
              <a:t>Títular</a:t>
            </a:r>
            <a:r>
              <a:rPr lang="es-ES" dirty="0"/>
              <a:t>.</a:t>
            </a:r>
          </a:p>
          <a:p>
            <a:pPr lvl="0"/>
            <a:r>
              <a:rPr lang="es-ES" dirty="0"/>
              <a:t>máx. 3 líneas h3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xmlns="" id="{AA4A6460-3915-26E7-56B8-2DEFDE8A4117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FFF29A25-69D6-C4D9-AD11-2260FFFC86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8015"/>
          <a:stretch/>
        </p:blipFill>
        <p:spPr>
          <a:xfrm>
            <a:off x="707611" y="6177198"/>
            <a:ext cx="1234603" cy="4572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0886539A-E429-93C3-669B-4CFDC552A7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11" name="Marcador de texto 2">
            <a:extLst>
              <a:ext uri="{FF2B5EF4-FFF2-40B4-BE49-F238E27FC236}">
                <a16:creationId xmlns:a16="http://schemas.microsoft.com/office/drawing/2014/main" xmlns="" id="{3B7E7411-4A2D-1B19-7055-C80F51CA06B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tx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2" name="Marcador de número de diapositiva 7">
            <a:extLst>
              <a:ext uri="{FF2B5EF4-FFF2-40B4-BE49-F238E27FC236}">
                <a16:creationId xmlns:a16="http://schemas.microsoft.com/office/drawing/2014/main" xmlns="" id="{C67952E8-4F1F-D7B4-056E-3437ABC4B67E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solidFill>
                  <a:schemeClr val="bg1"/>
                </a:solidFill>
              </a:rPr>
              <a:pPr algn="r"/>
              <a:t>‹Nº›</a:t>
            </a:fld>
            <a:r>
              <a:rPr lang="es-ES" dirty="0">
                <a:solidFill>
                  <a:schemeClr val="bg1"/>
                </a:solidFill>
              </a:rPr>
              <a:t> / 19</a:t>
            </a:r>
          </a:p>
        </p:txBody>
      </p:sp>
      <p:pic>
        <p:nvPicPr>
          <p:cNvPr id="7" name="Gráfico 6" descr="Marcador con relleno sólido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406F9A86-2451-C6FB-F6DF-7FDBE918BAF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595463" y="320040"/>
            <a:ext cx="422366" cy="42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004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o + Foto cabece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ctágono 10">
            <a:extLst>
              <a:ext uri="{FF2B5EF4-FFF2-40B4-BE49-F238E27FC236}">
                <a16:creationId xmlns:a16="http://schemas.microsoft.com/office/drawing/2014/main" xmlns="" id="{25A45FAB-EEAE-35A9-0207-387B936434D9}"/>
              </a:ext>
            </a:extLst>
          </p:cNvPr>
          <p:cNvSpPr/>
          <p:nvPr userDrawn="1"/>
        </p:nvSpPr>
        <p:spPr>
          <a:xfrm>
            <a:off x="-1792" y="-3176"/>
            <a:ext cx="12196978" cy="3075908"/>
          </a:xfrm>
          <a:custGeom>
            <a:avLst/>
            <a:gdLst>
              <a:gd name="connsiteX0" fmla="*/ 0 w 12192000"/>
              <a:gd name="connsiteY0" fmla="*/ 901033 h 3076353"/>
              <a:gd name="connsiteX1" fmla="*/ 901033 w 12192000"/>
              <a:gd name="connsiteY1" fmla="*/ 0 h 3076353"/>
              <a:gd name="connsiteX2" fmla="*/ 11290967 w 12192000"/>
              <a:gd name="connsiteY2" fmla="*/ 0 h 3076353"/>
              <a:gd name="connsiteX3" fmla="*/ 12192000 w 12192000"/>
              <a:gd name="connsiteY3" fmla="*/ 901033 h 3076353"/>
              <a:gd name="connsiteX4" fmla="*/ 12192000 w 12192000"/>
              <a:gd name="connsiteY4" fmla="*/ 2175320 h 3076353"/>
              <a:gd name="connsiteX5" fmla="*/ 11290967 w 12192000"/>
              <a:gd name="connsiteY5" fmla="*/ 3076353 h 3076353"/>
              <a:gd name="connsiteX6" fmla="*/ 901033 w 12192000"/>
              <a:gd name="connsiteY6" fmla="*/ 3076353 h 3076353"/>
              <a:gd name="connsiteX7" fmla="*/ 0 w 12192000"/>
              <a:gd name="connsiteY7" fmla="*/ 2175320 h 3076353"/>
              <a:gd name="connsiteX8" fmla="*/ 0 w 12192000"/>
              <a:gd name="connsiteY8" fmla="*/ 901033 h 3076353"/>
              <a:gd name="connsiteX0" fmla="*/ 1792 w 12193792"/>
              <a:gd name="connsiteY0" fmla="*/ 901033 h 3076353"/>
              <a:gd name="connsiteX1" fmla="*/ 0 w 12193792"/>
              <a:gd name="connsiteY1" fmla="*/ 11574 h 3076353"/>
              <a:gd name="connsiteX2" fmla="*/ 11292759 w 12193792"/>
              <a:gd name="connsiteY2" fmla="*/ 0 h 3076353"/>
              <a:gd name="connsiteX3" fmla="*/ 12193792 w 12193792"/>
              <a:gd name="connsiteY3" fmla="*/ 901033 h 3076353"/>
              <a:gd name="connsiteX4" fmla="*/ 12193792 w 12193792"/>
              <a:gd name="connsiteY4" fmla="*/ 2175320 h 3076353"/>
              <a:gd name="connsiteX5" fmla="*/ 11292759 w 12193792"/>
              <a:gd name="connsiteY5" fmla="*/ 3076353 h 3076353"/>
              <a:gd name="connsiteX6" fmla="*/ 902825 w 12193792"/>
              <a:gd name="connsiteY6" fmla="*/ 3076353 h 3076353"/>
              <a:gd name="connsiteX7" fmla="*/ 1792 w 12193792"/>
              <a:gd name="connsiteY7" fmla="*/ 2175320 h 3076353"/>
              <a:gd name="connsiteX8" fmla="*/ 1792 w 12193792"/>
              <a:gd name="connsiteY8" fmla="*/ 901033 h 3076353"/>
              <a:gd name="connsiteX0" fmla="*/ 1792 w 12193792"/>
              <a:gd name="connsiteY0" fmla="*/ 901033 h 3076353"/>
              <a:gd name="connsiteX1" fmla="*/ 0 w 12193792"/>
              <a:gd name="connsiteY1" fmla="*/ 11574 h 3076353"/>
              <a:gd name="connsiteX2" fmla="*/ 11292759 w 12193792"/>
              <a:gd name="connsiteY2" fmla="*/ 0 h 3076353"/>
              <a:gd name="connsiteX3" fmla="*/ 12193792 w 12193792"/>
              <a:gd name="connsiteY3" fmla="*/ 901033 h 3076353"/>
              <a:gd name="connsiteX4" fmla="*/ 12193792 w 12193792"/>
              <a:gd name="connsiteY4" fmla="*/ 2175320 h 3076353"/>
              <a:gd name="connsiteX5" fmla="*/ 11292759 w 12193792"/>
              <a:gd name="connsiteY5" fmla="*/ 3076353 h 3076353"/>
              <a:gd name="connsiteX6" fmla="*/ 659756 w 12193792"/>
              <a:gd name="connsiteY6" fmla="*/ 2312424 h 3076353"/>
              <a:gd name="connsiteX7" fmla="*/ 1792 w 12193792"/>
              <a:gd name="connsiteY7" fmla="*/ 2175320 h 3076353"/>
              <a:gd name="connsiteX8" fmla="*/ 1792 w 12193792"/>
              <a:gd name="connsiteY8" fmla="*/ 901033 h 3076353"/>
              <a:gd name="connsiteX0" fmla="*/ 1792 w 12193792"/>
              <a:gd name="connsiteY0" fmla="*/ 901033 h 3076353"/>
              <a:gd name="connsiteX1" fmla="*/ 0 w 12193792"/>
              <a:gd name="connsiteY1" fmla="*/ 11574 h 3076353"/>
              <a:gd name="connsiteX2" fmla="*/ 11292759 w 12193792"/>
              <a:gd name="connsiteY2" fmla="*/ 0 h 3076353"/>
              <a:gd name="connsiteX3" fmla="*/ 12193792 w 12193792"/>
              <a:gd name="connsiteY3" fmla="*/ 901033 h 3076353"/>
              <a:gd name="connsiteX4" fmla="*/ 12193792 w 12193792"/>
              <a:gd name="connsiteY4" fmla="*/ 2175320 h 3076353"/>
              <a:gd name="connsiteX5" fmla="*/ 11292759 w 12193792"/>
              <a:gd name="connsiteY5" fmla="*/ 3076353 h 3076353"/>
              <a:gd name="connsiteX6" fmla="*/ 659756 w 12193792"/>
              <a:gd name="connsiteY6" fmla="*/ 2312424 h 3076353"/>
              <a:gd name="connsiteX7" fmla="*/ 690767 w 12193792"/>
              <a:gd name="connsiteY7" fmla="*/ 2842070 h 3076353"/>
              <a:gd name="connsiteX8" fmla="*/ 1792 w 12193792"/>
              <a:gd name="connsiteY8" fmla="*/ 901033 h 3076353"/>
              <a:gd name="connsiteX0" fmla="*/ 1792 w 12193792"/>
              <a:gd name="connsiteY0" fmla="*/ 901033 h 3076353"/>
              <a:gd name="connsiteX1" fmla="*/ 0 w 12193792"/>
              <a:gd name="connsiteY1" fmla="*/ 11574 h 3076353"/>
              <a:gd name="connsiteX2" fmla="*/ 11292759 w 12193792"/>
              <a:gd name="connsiteY2" fmla="*/ 0 h 3076353"/>
              <a:gd name="connsiteX3" fmla="*/ 12193792 w 12193792"/>
              <a:gd name="connsiteY3" fmla="*/ 901033 h 3076353"/>
              <a:gd name="connsiteX4" fmla="*/ 12193792 w 12193792"/>
              <a:gd name="connsiteY4" fmla="*/ 2175320 h 3076353"/>
              <a:gd name="connsiteX5" fmla="*/ 11292759 w 12193792"/>
              <a:gd name="connsiteY5" fmla="*/ 3076353 h 3076353"/>
              <a:gd name="connsiteX6" fmla="*/ 805806 w 12193792"/>
              <a:gd name="connsiteY6" fmla="*/ 2541024 h 3076353"/>
              <a:gd name="connsiteX7" fmla="*/ 690767 w 12193792"/>
              <a:gd name="connsiteY7" fmla="*/ 2842070 h 3076353"/>
              <a:gd name="connsiteX8" fmla="*/ 1792 w 12193792"/>
              <a:gd name="connsiteY8" fmla="*/ 901033 h 3076353"/>
              <a:gd name="connsiteX0" fmla="*/ 1792 w 12193792"/>
              <a:gd name="connsiteY0" fmla="*/ 901033 h 3076353"/>
              <a:gd name="connsiteX1" fmla="*/ 0 w 12193792"/>
              <a:gd name="connsiteY1" fmla="*/ 11574 h 3076353"/>
              <a:gd name="connsiteX2" fmla="*/ 11292759 w 12193792"/>
              <a:gd name="connsiteY2" fmla="*/ 0 h 3076353"/>
              <a:gd name="connsiteX3" fmla="*/ 12193792 w 12193792"/>
              <a:gd name="connsiteY3" fmla="*/ 901033 h 3076353"/>
              <a:gd name="connsiteX4" fmla="*/ 12193792 w 12193792"/>
              <a:gd name="connsiteY4" fmla="*/ 2175320 h 3076353"/>
              <a:gd name="connsiteX5" fmla="*/ 11292759 w 12193792"/>
              <a:gd name="connsiteY5" fmla="*/ 3076353 h 3076353"/>
              <a:gd name="connsiteX6" fmla="*/ 694681 w 12193792"/>
              <a:gd name="connsiteY6" fmla="*/ 2331474 h 3076353"/>
              <a:gd name="connsiteX7" fmla="*/ 690767 w 12193792"/>
              <a:gd name="connsiteY7" fmla="*/ 2842070 h 3076353"/>
              <a:gd name="connsiteX8" fmla="*/ 1792 w 12193792"/>
              <a:gd name="connsiteY8" fmla="*/ 901033 h 3076353"/>
              <a:gd name="connsiteX0" fmla="*/ 1792 w 12193792"/>
              <a:gd name="connsiteY0" fmla="*/ 3206083 h 3206083"/>
              <a:gd name="connsiteX1" fmla="*/ 0 w 12193792"/>
              <a:gd name="connsiteY1" fmla="*/ 11574 h 3206083"/>
              <a:gd name="connsiteX2" fmla="*/ 11292759 w 12193792"/>
              <a:gd name="connsiteY2" fmla="*/ 0 h 3206083"/>
              <a:gd name="connsiteX3" fmla="*/ 12193792 w 12193792"/>
              <a:gd name="connsiteY3" fmla="*/ 901033 h 3206083"/>
              <a:gd name="connsiteX4" fmla="*/ 12193792 w 12193792"/>
              <a:gd name="connsiteY4" fmla="*/ 2175320 h 3206083"/>
              <a:gd name="connsiteX5" fmla="*/ 11292759 w 12193792"/>
              <a:gd name="connsiteY5" fmla="*/ 3076353 h 3206083"/>
              <a:gd name="connsiteX6" fmla="*/ 694681 w 12193792"/>
              <a:gd name="connsiteY6" fmla="*/ 2331474 h 3206083"/>
              <a:gd name="connsiteX7" fmla="*/ 690767 w 12193792"/>
              <a:gd name="connsiteY7" fmla="*/ 2842070 h 3206083"/>
              <a:gd name="connsiteX8" fmla="*/ 1792 w 12193792"/>
              <a:gd name="connsiteY8" fmla="*/ 3206083 h 3206083"/>
              <a:gd name="connsiteX0" fmla="*/ 1792 w 12193792"/>
              <a:gd name="connsiteY0" fmla="*/ 2847308 h 3076353"/>
              <a:gd name="connsiteX1" fmla="*/ 0 w 12193792"/>
              <a:gd name="connsiteY1" fmla="*/ 11574 h 3076353"/>
              <a:gd name="connsiteX2" fmla="*/ 11292759 w 12193792"/>
              <a:gd name="connsiteY2" fmla="*/ 0 h 3076353"/>
              <a:gd name="connsiteX3" fmla="*/ 12193792 w 12193792"/>
              <a:gd name="connsiteY3" fmla="*/ 901033 h 3076353"/>
              <a:gd name="connsiteX4" fmla="*/ 12193792 w 12193792"/>
              <a:gd name="connsiteY4" fmla="*/ 2175320 h 3076353"/>
              <a:gd name="connsiteX5" fmla="*/ 11292759 w 12193792"/>
              <a:gd name="connsiteY5" fmla="*/ 3076353 h 3076353"/>
              <a:gd name="connsiteX6" fmla="*/ 694681 w 12193792"/>
              <a:gd name="connsiteY6" fmla="*/ 2331474 h 3076353"/>
              <a:gd name="connsiteX7" fmla="*/ 690767 w 12193792"/>
              <a:gd name="connsiteY7" fmla="*/ 2842070 h 3076353"/>
              <a:gd name="connsiteX8" fmla="*/ 1792 w 12193792"/>
              <a:gd name="connsiteY8" fmla="*/ 2847308 h 3076353"/>
              <a:gd name="connsiteX0" fmla="*/ 22 w 12192022"/>
              <a:gd name="connsiteY0" fmla="*/ 2899234 h 3128279"/>
              <a:gd name="connsiteX1" fmla="*/ 10930 w 12192022"/>
              <a:gd name="connsiteY1" fmla="*/ 0 h 3128279"/>
              <a:gd name="connsiteX2" fmla="*/ 11290989 w 12192022"/>
              <a:gd name="connsiteY2" fmla="*/ 51926 h 3128279"/>
              <a:gd name="connsiteX3" fmla="*/ 12192022 w 12192022"/>
              <a:gd name="connsiteY3" fmla="*/ 952959 h 3128279"/>
              <a:gd name="connsiteX4" fmla="*/ 12192022 w 12192022"/>
              <a:gd name="connsiteY4" fmla="*/ 2227246 h 3128279"/>
              <a:gd name="connsiteX5" fmla="*/ 11290989 w 12192022"/>
              <a:gd name="connsiteY5" fmla="*/ 3128279 h 3128279"/>
              <a:gd name="connsiteX6" fmla="*/ 692911 w 12192022"/>
              <a:gd name="connsiteY6" fmla="*/ 2383400 h 3128279"/>
              <a:gd name="connsiteX7" fmla="*/ 688997 w 12192022"/>
              <a:gd name="connsiteY7" fmla="*/ 2893996 h 3128279"/>
              <a:gd name="connsiteX8" fmla="*/ 22 w 12192022"/>
              <a:gd name="connsiteY8" fmla="*/ 2899234 h 3128279"/>
              <a:gd name="connsiteX0" fmla="*/ 2 w 12192002"/>
              <a:gd name="connsiteY0" fmla="*/ 2847308 h 3076353"/>
              <a:gd name="connsiteX1" fmla="*/ 214110 w 12192002"/>
              <a:gd name="connsiteY1" fmla="*/ 195724 h 3076353"/>
              <a:gd name="connsiteX2" fmla="*/ 11290969 w 12192002"/>
              <a:gd name="connsiteY2" fmla="*/ 0 h 3076353"/>
              <a:gd name="connsiteX3" fmla="*/ 12192002 w 12192002"/>
              <a:gd name="connsiteY3" fmla="*/ 901033 h 3076353"/>
              <a:gd name="connsiteX4" fmla="*/ 12192002 w 12192002"/>
              <a:gd name="connsiteY4" fmla="*/ 2175320 h 3076353"/>
              <a:gd name="connsiteX5" fmla="*/ 11290969 w 12192002"/>
              <a:gd name="connsiteY5" fmla="*/ 3076353 h 3076353"/>
              <a:gd name="connsiteX6" fmla="*/ 692891 w 12192002"/>
              <a:gd name="connsiteY6" fmla="*/ 2331474 h 3076353"/>
              <a:gd name="connsiteX7" fmla="*/ 688977 w 12192002"/>
              <a:gd name="connsiteY7" fmla="*/ 2842070 h 3076353"/>
              <a:gd name="connsiteX8" fmla="*/ 2 w 12192002"/>
              <a:gd name="connsiteY8" fmla="*/ 2847308 h 3076353"/>
              <a:gd name="connsiteX0" fmla="*/ 1792 w 12193792"/>
              <a:gd name="connsiteY0" fmla="*/ 2848434 h 3077479"/>
              <a:gd name="connsiteX1" fmla="*/ 0 w 12193792"/>
              <a:gd name="connsiteY1" fmla="*/ 0 h 3077479"/>
              <a:gd name="connsiteX2" fmla="*/ 11292759 w 12193792"/>
              <a:gd name="connsiteY2" fmla="*/ 1126 h 3077479"/>
              <a:gd name="connsiteX3" fmla="*/ 12193792 w 12193792"/>
              <a:gd name="connsiteY3" fmla="*/ 902159 h 3077479"/>
              <a:gd name="connsiteX4" fmla="*/ 12193792 w 12193792"/>
              <a:gd name="connsiteY4" fmla="*/ 2176446 h 3077479"/>
              <a:gd name="connsiteX5" fmla="*/ 11292759 w 12193792"/>
              <a:gd name="connsiteY5" fmla="*/ 3077479 h 3077479"/>
              <a:gd name="connsiteX6" fmla="*/ 694681 w 12193792"/>
              <a:gd name="connsiteY6" fmla="*/ 2332600 h 3077479"/>
              <a:gd name="connsiteX7" fmla="*/ 690767 w 12193792"/>
              <a:gd name="connsiteY7" fmla="*/ 2843196 h 3077479"/>
              <a:gd name="connsiteX8" fmla="*/ 1792 w 12193792"/>
              <a:gd name="connsiteY8" fmla="*/ 2848434 h 3077479"/>
              <a:gd name="connsiteX0" fmla="*/ 1792 w 12193792"/>
              <a:gd name="connsiteY0" fmla="*/ 2848434 h 2848434"/>
              <a:gd name="connsiteX1" fmla="*/ 0 w 12193792"/>
              <a:gd name="connsiteY1" fmla="*/ 0 h 2848434"/>
              <a:gd name="connsiteX2" fmla="*/ 11292759 w 12193792"/>
              <a:gd name="connsiteY2" fmla="*/ 1126 h 2848434"/>
              <a:gd name="connsiteX3" fmla="*/ 12193792 w 12193792"/>
              <a:gd name="connsiteY3" fmla="*/ 902159 h 2848434"/>
              <a:gd name="connsiteX4" fmla="*/ 12193792 w 12193792"/>
              <a:gd name="connsiteY4" fmla="*/ 2176446 h 2848434"/>
              <a:gd name="connsiteX5" fmla="*/ 11502309 w 12193792"/>
              <a:gd name="connsiteY5" fmla="*/ 2331354 h 2848434"/>
              <a:gd name="connsiteX6" fmla="*/ 694681 w 12193792"/>
              <a:gd name="connsiteY6" fmla="*/ 2332600 h 2848434"/>
              <a:gd name="connsiteX7" fmla="*/ 690767 w 12193792"/>
              <a:gd name="connsiteY7" fmla="*/ 2843196 h 2848434"/>
              <a:gd name="connsiteX8" fmla="*/ 1792 w 12193792"/>
              <a:gd name="connsiteY8" fmla="*/ 2848434 h 2848434"/>
              <a:gd name="connsiteX0" fmla="*/ 1792 w 12194459"/>
              <a:gd name="connsiteY0" fmla="*/ 2850483 h 2850483"/>
              <a:gd name="connsiteX1" fmla="*/ 0 w 12194459"/>
              <a:gd name="connsiteY1" fmla="*/ 2049 h 2850483"/>
              <a:gd name="connsiteX2" fmla="*/ 12194459 w 12194459"/>
              <a:gd name="connsiteY2" fmla="*/ 0 h 2850483"/>
              <a:gd name="connsiteX3" fmla="*/ 12193792 w 12194459"/>
              <a:gd name="connsiteY3" fmla="*/ 904208 h 2850483"/>
              <a:gd name="connsiteX4" fmla="*/ 12193792 w 12194459"/>
              <a:gd name="connsiteY4" fmla="*/ 2178495 h 2850483"/>
              <a:gd name="connsiteX5" fmla="*/ 11502309 w 12194459"/>
              <a:gd name="connsiteY5" fmla="*/ 2333403 h 2850483"/>
              <a:gd name="connsiteX6" fmla="*/ 694681 w 12194459"/>
              <a:gd name="connsiteY6" fmla="*/ 2334649 h 2850483"/>
              <a:gd name="connsiteX7" fmla="*/ 690767 w 12194459"/>
              <a:gd name="connsiteY7" fmla="*/ 2845245 h 2850483"/>
              <a:gd name="connsiteX8" fmla="*/ 1792 w 12194459"/>
              <a:gd name="connsiteY8" fmla="*/ 2850483 h 2850483"/>
              <a:gd name="connsiteX0" fmla="*/ 1792 w 12194459"/>
              <a:gd name="connsiteY0" fmla="*/ 2850483 h 2850483"/>
              <a:gd name="connsiteX1" fmla="*/ 0 w 12194459"/>
              <a:gd name="connsiteY1" fmla="*/ 2049 h 2850483"/>
              <a:gd name="connsiteX2" fmla="*/ 12194459 w 12194459"/>
              <a:gd name="connsiteY2" fmla="*/ 0 h 2850483"/>
              <a:gd name="connsiteX3" fmla="*/ 12193792 w 12194459"/>
              <a:gd name="connsiteY3" fmla="*/ 904208 h 2850483"/>
              <a:gd name="connsiteX4" fmla="*/ 11501642 w 12194459"/>
              <a:gd name="connsiteY4" fmla="*/ 2480120 h 2850483"/>
              <a:gd name="connsiteX5" fmla="*/ 11502309 w 12194459"/>
              <a:gd name="connsiteY5" fmla="*/ 2333403 h 2850483"/>
              <a:gd name="connsiteX6" fmla="*/ 694681 w 12194459"/>
              <a:gd name="connsiteY6" fmla="*/ 2334649 h 2850483"/>
              <a:gd name="connsiteX7" fmla="*/ 690767 w 12194459"/>
              <a:gd name="connsiteY7" fmla="*/ 2845245 h 2850483"/>
              <a:gd name="connsiteX8" fmla="*/ 1792 w 12194459"/>
              <a:gd name="connsiteY8" fmla="*/ 2850483 h 2850483"/>
              <a:gd name="connsiteX0" fmla="*/ 1792 w 12200147"/>
              <a:gd name="connsiteY0" fmla="*/ 2850483 h 2850483"/>
              <a:gd name="connsiteX1" fmla="*/ 0 w 12200147"/>
              <a:gd name="connsiteY1" fmla="*/ 2049 h 2850483"/>
              <a:gd name="connsiteX2" fmla="*/ 12194459 w 12200147"/>
              <a:gd name="connsiteY2" fmla="*/ 0 h 2850483"/>
              <a:gd name="connsiteX3" fmla="*/ 12200142 w 12200147"/>
              <a:gd name="connsiteY3" fmla="*/ 2472658 h 2850483"/>
              <a:gd name="connsiteX4" fmla="*/ 11501642 w 12200147"/>
              <a:gd name="connsiteY4" fmla="*/ 2480120 h 2850483"/>
              <a:gd name="connsiteX5" fmla="*/ 11502309 w 12200147"/>
              <a:gd name="connsiteY5" fmla="*/ 2333403 h 2850483"/>
              <a:gd name="connsiteX6" fmla="*/ 694681 w 12200147"/>
              <a:gd name="connsiteY6" fmla="*/ 2334649 h 2850483"/>
              <a:gd name="connsiteX7" fmla="*/ 690767 w 12200147"/>
              <a:gd name="connsiteY7" fmla="*/ 2845245 h 2850483"/>
              <a:gd name="connsiteX8" fmla="*/ 1792 w 12200147"/>
              <a:gd name="connsiteY8" fmla="*/ 2850483 h 2850483"/>
              <a:gd name="connsiteX0" fmla="*/ 1792 w 12200147"/>
              <a:gd name="connsiteY0" fmla="*/ 2850483 h 3080195"/>
              <a:gd name="connsiteX1" fmla="*/ 0 w 12200147"/>
              <a:gd name="connsiteY1" fmla="*/ 2049 h 3080195"/>
              <a:gd name="connsiteX2" fmla="*/ 12194459 w 12200147"/>
              <a:gd name="connsiteY2" fmla="*/ 0 h 3080195"/>
              <a:gd name="connsiteX3" fmla="*/ 12200142 w 12200147"/>
              <a:gd name="connsiteY3" fmla="*/ 2472658 h 3080195"/>
              <a:gd name="connsiteX4" fmla="*/ 11501642 w 12200147"/>
              <a:gd name="connsiteY4" fmla="*/ 2480120 h 3080195"/>
              <a:gd name="connsiteX5" fmla="*/ 11502309 w 12200147"/>
              <a:gd name="connsiteY5" fmla="*/ 2333403 h 3080195"/>
              <a:gd name="connsiteX6" fmla="*/ 694681 w 12200147"/>
              <a:gd name="connsiteY6" fmla="*/ 2334649 h 3080195"/>
              <a:gd name="connsiteX7" fmla="*/ 693942 w 12200147"/>
              <a:gd name="connsiteY7" fmla="*/ 3080195 h 3080195"/>
              <a:gd name="connsiteX8" fmla="*/ 1792 w 12200147"/>
              <a:gd name="connsiteY8" fmla="*/ 2850483 h 3080195"/>
              <a:gd name="connsiteX0" fmla="*/ 8142 w 12200147"/>
              <a:gd name="connsiteY0" fmla="*/ 3085433 h 3085433"/>
              <a:gd name="connsiteX1" fmla="*/ 0 w 12200147"/>
              <a:gd name="connsiteY1" fmla="*/ 2049 h 3085433"/>
              <a:gd name="connsiteX2" fmla="*/ 12194459 w 12200147"/>
              <a:gd name="connsiteY2" fmla="*/ 0 h 3085433"/>
              <a:gd name="connsiteX3" fmla="*/ 12200142 w 12200147"/>
              <a:gd name="connsiteY3" fmla="*/ 2472658 h 3085433"/>
              <a:gd name="connsiteX4" fmla="*/ 11501642 w 12200147"/>
              <a:gd name="connsiteY4" fmla="*/ 2480120 h 3085433"/>
              <a:gd name="connsiteX5" fmla="*/ 11502309 w 12200147"/>
              <a:gd name="connsiteY5" fmla="*/ 2333403 h 3085433"/>
              <a:gd name="connsiteX6" fmla="*/ 694681 w 12200147"/>
              <a:gd name="connsiteY6" fmla="*/ 2334649 h 3085433"/>
              <a:gd name="connsiteX7" fmla="*/ 693942 w 12200147"/>
              <a:gd name="connsiteY7" fmla="*/ 3080195 h 3085433"/>
              <a:gd name="connsiteX8" fmla="*/ 8142 w 12200147"/>
              <a:gd name="connsiteY8" fmla="*/ 3085433 h 3085433"/>
              <a:gd name="connsiteX0" fmla="*/ 4967 w 12200147"/>
              <a:gd name="connsiteY0" fmla="*/ 3082258 h 3082258"/>
              <a:gd name="connsiteX1" fmla="*/ 0 w 12200147"/>
              <a:gd name="connsiteY1" fmla="*/ 2049 h 3082258"/>
              <a:gd name="connsiteX2" fmla="*/ 12194459 w 12200147"/>
              <a:gd name="connsiteY2" fmla="*/ 0 h 3082258"/>
              <a:gd name="connsiteX3" fmla="*/ 12200142 w 12200147"/>
              <a:gd name="connsiteY3" fmla="*/ 2472658 h 3082258"/>
              <a:gd name="connsiteX4" fmla="*/ 11501642 w 12200147"/>
              <a:gd name="connsiteY4" fmla="*/ 2480120 h 3082258"/>
              <a:gd name="connsiteX5" fmla="*/ 11502309 w 12200147"/>
              <a:gd name="connsiteY5" fmla="*/ 2333403 h 3082258"/>
              <a:gd name="connsiteX6" fmla="*/ 694681 w 12200147"/>
              <a:gd name="connsiteY6" fmla="*/ 2334649 h 3082258"/>
              <a:gd name="connsiteX7" fmla="*/ 693942 w 12200147"/>
              <a:gd name="connsiteY7" fmla="*/ 3080195 h 3082258"/>
              <a:gd name="connsiteX8" fmla="*/ 4967 w 12200147"/>
              <a:gd name="connsiteY8" fmla="*/ 3082258 h 3082258"/>
              <a:gd name="connsiteX0" fmla="*/ 4967 w 12196978"/>
              <a:gd name="connsiteY0" fmla="*/ 3082258 h 3082258"/>
              <a:gd name="connsiteX1" fmla="*/ 0 w 12196978"/>
              <a:gd name="connsiteY1" fmla="*/ 2049 h 3082258"/>
              <a:gd name="connsiteX2" fmla="*/ 12194459 w 12196978"/>
              <a:gd name="connsiteY2" fmla="*/ 0 h 3082258"/>
              <a:gd name="connsiteX3" fmla="*/ 12196967 w 12196978"/>
              <a:gd name="connsiteY3" fmla="*/ 3072733 h 3082258"/>
              <a:gd name="connsiteX4" fmla="*/ 11501642 w 12196978"/>
              <a:gd name="connsiteY4" fmla="*/ 2480120 h 3082258"/>
              <a:gd name="connsiteX5" fmla="*/ 11502309 w 12196978"/>
              <a:gd name="connsiteY5" fmla="*/ 2333403 h 3082258"/>
              <a:gd name="connsiteX6" fmla="*/ 694681 w 12196978"/>
              <a:gd name="connsiteY6" fmla="*/ 2334649 h 3082258"/>
              <a:gd name="connsiteX7" fmla="*/ 693942 w 12196978"/>
              <a:gd name="connsiteY7" fmla="*/ 3080195 h 3082258"/>
              <a:gd name="connsiteX8" fmla="*/ 4967 w 12196978"/>
              <a:gd name="connsiteY8" fmla="*/ 3082258 h 3082258"/>
              <a:gd name="connsiteX0" fmla="*/ 4967 w 12196978"/>
              <a:gd name="connsiteY0" fmla="*/ 3082258 h 3082258"/>
              <a:gd name="connsiteX1" fmla="*/ 0 w 12196978"/>
              <a:gd name="connsiteY1" fmla="*/ 2049 h 3082258"/>
              <a:gd name="connsiteX2" fmla="*/ 12194459 w 12196978"/>
              <a:gd name="connsiteY2" fmla="*/ 0 h 3082258"/>
              <a:gd name="connsiteX3" fmla="*/ 12196967 w 12196978"/>
              <a:gd name="connsiteY3" fmla="*/ 3072733 h 3082258"/>
              <a:gd name="connsiteX4" fmla="*/ 11501642 w 12196978"/>
              <a:gd name="connsiteY4" fmla="*/ 3073845 h 3082258"/>
              <a:gd name="connsiteX5" fmla="*/ 11502309 w 12196978"/>
              <a:gd name="connsiteY5" fmla="*/ 2333403 h 3082258"/>
              <a:gd name="connsiteX6" fmla="*/ 694681 w 12196978"/>
              <a:gd name="connsiteY6" fmla="*/ 2334649 h 3082258"/>
              <a:gd name="connsiteX7" fmla="*/ 693942 w 12196978"/>
              <a:gd name="connsiteY7" fmla="*/ 3080195 h 3082258"/>
              <a:gd name="connsiteX8" fmla="*/ 4967 w 12196978"/>
              <a:gd name="connsiteY8" fmla="*/ 3082258 h 3082258"/>
              <a:gd name="connsiteX0" fmla="*/ 4967 w 12196978"/>
              <a:gd name="connsiteY0" fmla="*/ 3082258 h 3082258"/>
              <a:gd name="connsiteX1" fmla="*/ 0 w 12196978"/>
              <a:gd name="connsiteY1" fmla="*/ 2049 h 3082258"/>
              <a:gd name="connsiteX2" fmla="*/ 12194459 w 12196978"/>
              <a:gd name="connsiteY2" fmla="*/ 0 h 3082258"/>
              <a:gd name="connsiteX3" fmla="*/ 12196967 w 12196978"/>
              <a:gd name="connsiteY3" fmla="*/ 3072733 h 3082258"/>
              <a:gd name="connsiteX4" fmla="*/ 11501642 w 12196978"/>
              <a:gd name="connsiteY4" fmla="*/ 3073845 h 3082258"/>
              <a:gd name="connsiteX5" fmla="*/ 11502309 w 12196978"/>
              <a:gd name="connsiteY5" fmla="*/ 2333403 h 3082258"/>
              <a:gd name="connsiteX6" fmla="*/ 694681 w 12196978"/>
              <a:gd name="connsiteY6" fmla="*/ 2344174 h 3082258"/>
              <a:gd name="connsiteX7" fmla="*/ 693942 w 12196978"/>
              <a:gd name="connsiteY7" fmla="*/ 3080195 h 3082258"/>
              <a:gd name="connsiteX8" fmla="*/ 4967 w 12196978"/>
              <a:gd name="connsiteY8" fmla="*/ 3082258 h 3082258"/>
              <a:gd name="connsiteX0" fmla="*/ 4967 w 12196978"/>
              <a:gd name="connsiteY0" fmla="*/ 3094958 h 3094958"/>
              <a:gd name="connsiteX1" fmla="*/ 0 w 12196978"/>
              <a:gd name="connsiteY1" fmla="*/ 2049 h 3094958"/>
              <a:gd name="connsiteX2" fmla="*/ 12194459 w 12196978"/>
              <a:gd name="connsiteY2" fmla="*/ 0 h 3094958"/>
              <a:gd name="connsiteX3" fmla="*/ 12196967 w 12196978"/>
              <a:gd name="connsiteY3" fmla="*/ 3072733 h 3094958"/>
              <a:gd name="connsiteX4" fmla="*/ 11501642 w 12196978"/>
              <a:gd name="connsiteY4" fmla="*/ 3073845 h 3094958"/>
              <a:gd name="connsiteX5" fmla="*/ 11502309 w 12196978"/>
              <a:gd name="connsiteY5" fmla="*/ 2333403 h 3094958"/>
              <a:gd name="connsiteX6" fmla="*/ 694681 w 12196978"/>
              <a:gd name="connsiteY6" fmla="*/ 2344174 h 3094958"/>
              <a:gd name="connsiteX7" fmla="*/ 693942 w 12196978"/>
              <a:gd name="connsiteY7" fmla="*/ 3080195 h 3094958"/>
              <a:gd name="connsiteX8" fmla="*/ 4967 w 12196978"/>
              <a:gd name="connsiteY8" fmla="*/ 3094958 h 3094958"/>
              <a:gd name="connsiteX0" fmla="*/ 4967 w 12196978"/>
              <a:gd name="connsiteY0" fmla="*/ 3094958 h 3096070"/>
              <a:gd name="connsiteX1" fmla="*/ 0 w 12196978"/>
              <a:gd name="connsiteY1" fmla="*/ 2049 h 3096070"/>
              <a:gd name="connsiteX2" fmla="*/ 12194459 w 12196978"/>
              <a:gd name="connsiteY2" fmla="*/ 0 h 3096070"/>
              <a:gd name="connsiteX3" fmla="*/ 12196967 w 12196978"/>
              <a:gd name="connsiteY3" fmla="*/ 3072733 h 3096070"/>
              <a:gd name="connsiteX4" fmla="*/ 11501642 w 12196978"/>
              <a:gd name="connsiteY4" fmla="*/ 3073845 h 3096070"/>
              <a:gd name="connsiteX5" fmla="*/ 11502309 w 12196978"/>
              <a:gd name="connsiteY5" fmla="*/ 2333403 h 3096070"/>
              <a:gd name="connsiteX6" fmla="*/ 694681 w 12196978"/>
              <a:gd name="connsiteY6" fmla="*/ 2344174 h 3096070"/>
              <a:gd name="connsiteX7" fmla="*/ 690767 w 12196978"/>
              <a:gd name="connsiteY7" fmla="*/ 3096070 h 3096070"/>
              <a:gd name="connsiteX8" fmla="*/ 4967 w 12196978"/>
              <a:gd name="connsiteY8" fmla="*/ 3094958 h 3096070"/>
              <a:gd name="connsiteX0" fmla="*/ 4967 w 12196978"/>
              <a:gd name="connsiteY0" fmla="*/ 3094958 h 3096070"/>
              <a:gd name="connsiteX1" fmla="*/ 0 w 12196978"/>
              <a:gd name="connsiteY1" fmla="*/ 2049 h 3096070"/>
              <a:gd name="connsiteX2" fmla="*/ 12194459 w 12196978"/>
              <a:gd name="connsiteY2" fmla="*/ 0 h 3096070"/>
              <a:gd name="connsiteX3" fmla="*/ 12196967 w 12196978"/>
              <a:gd name="connsiteY3" fmla="*/ 3072733 h 3096070"/>
              <a:gd name="connsiteX4" fmla="*/ 11501642 w 12196978"/>
              <a:gd name="connsiteY4" fmla="*/ 3073845 h 3096070"/>
              <a:gd name="connsiteX5" fmla="*/ 11499134 w 12196978"/>
              <a:gd name="connsiteY5" fmla="*/ 2339753 h 3096070"/>
              <a:gd name="connsiteX6" fmla="*/ 694681 w 12196978"/>
              <a:gd name="connsiteY6" fmla="*/ 2344174 h 3096070"/>
              <a:gd name="connsiteX7" fmla="*/ 690767 w 12196978"/>
              <a:gd name="connsiteY7" fmla="*/ 3096070 h 3096070"/>
              <a:gd name="connsiteX8" fmla="*/ 4967 w 12196978"/>
              <a:gd name="connsiteY8" fmla="*/ 3094958 h 3096070"/>
              <a:gd name="connsiteX0" fmla="*/ 4967 w 12196978"/>
              <a:gd name="connsiteY0" fmla="*/ 3094958 h 3094958"/>
              <a:gd name="connsiteX1" fmla="*/ 0 w 12196978"/>
              <a:gd name="connsiteY1" fmla="*/ 2049 h 3094958"/>
              <a:gd name="connsiteX2" fmla="*/ 12194459 w 12196978"/>
              <a:gd name="connsiteY2" fmla="*/ 0 h 3094958"/>
              <a:gd name="connsiteX3" fmla="*/ 12196967 w 12196978"/>
              <a:gd name="connsiteY3" fmla="*/ 3072733 h 3094958"/>
              <a:gd name="connsiteX4" fmla="*/ 11501642 w 12196978"/>
              <a:gd name="connsiteY4" fmla="*/ 3073845 h 3094958"/>
              <a:gd name="connsiteX5" fmla="*/ 11499134 w 12196978"/>
              <a:gd name="connsiteY5" fmla="*/ 2339753 h 3094958"/>
              <a:gd name="connsiteX6" fmla="*/ 694681 w 12196978"/>
              <a:gd name="connsiteY6" fmla="*/ 2344174 h 3094958"/>
              <a:gd name="connsiteX7" fmla="*/ 687592 w 12196978"/>
              <a:gd name="connsiteY7" fmla="*/ 3073845 h 3094958"/>
              <a:gd name="connsiteX8" fmla="*/ 4967 w 12196978"/>
              <a:gd name="connsiteY8" fmla="*/ 3094958 h 3094958"/>
              <a:gd name="connsiteX0" fmla="*/ 1792 w 12196978"/>
              <a:gd name="connsiteY0" fmla="*/ 3075908 h 3075908"/>
              <a:gd name="connsiteX1" fmla="*/ 0 w 12196978"/>
              <a:gd name="connsiteY1" fmla="*/ 2049 h 3075908"/>
              <a:gd name="connsiteX2" fmla="*/ 12194459 w 12196978"/>
              <a:gd name="connsiteY2" fmla="*/ 0 h 3075908"/>
              <a:gd name="connsiteX3" fmla="*/ 12196967 w 12196978"/>
              <a:gd name="connsiteY3" fmla="*/ 3072733 h 3075908"/>
              <a:gd name="connsiteX4" fmla="*/ 11501642 w 12196978"/>
              <a:gd name="connsiteY4" fmla="*/ 3073845 h 3075908"/>
              <a:gd name="connsiteX5" fmla="*/ 11499134 w 12196978"/>
              <a:gd name="connsiteY5" fmla="*/ 2339753 h 3075908"/>
              <a:gd name="connsiteX6" fmla="*/ 694681 w 12196978"/>
              <a:gd name="connsiteY6" fmla="*/ 2344174 h 3075908"/>
              <a:gd name="connsiteX7" fmla="*/ 687592 w 12196978"/>
              <a:gd name="connsiteY7" fmla="*/ 3073845 h 3075908"/>
              <a:gd name="connsiteX8" fmla="*/ 1792 w 12196978"/>
              <a:gd name="connsiteY8" fmla="*/ 3075908 h 3075908"/>
              <a:gd name="connsiteX0" fmla="*/ 1792 w 12196978"/>
              <a:gd name="connsiteY0" fmla="*/ 3075908 h 3075908"/>
              <a:gd name="connsiteX1" fmla="*/ 0 w 12196978"/>
              <a:gd name="connsiteY1" fmla="*/ 2049 h 3075908"/>
              <a:gd name="connsiteX2" fmla="*/ 12194459 w 12196978"/>
              <a:gd name="connsiteY2" fmla="*/ 0 h 3075908"/>
              <a:gd name="connsiteX3" fmla="*/ 12196967 w 12196978"/>
              <a:gd name="connsiteY3" fmla="*/ 3072733 h 3075908"/>
              <a:gd name="connsiteX4" fmla="*/ 11501642 w 12196978"/>
              <a:gd name="connsiteY4" fmla="*/ 3073845 h 3075908"/>
              <a:gd name="connsiteX5" fmla="*/ 11499134 w 12196978"/>
              <a:gd name="connsiteY5" fmla="*/ 2339753 h 3075908"/>
              <a:gd name="connsiteX6" fmla="*/ 694681 w 12196978"/>
              <a:gd name="connsiteY6" fmla="*/ 2325124 h 3075908"/>
              <a:gd name="connsiteX7" fmla="*/ 687592 w 12196978"/>
              <a:gd name="connsiteY7" fmla="*/ 3073845 h 3075908"/>
              <a:gd name="connsiteX8" fmla="*/ 1792 w 12196978"/>
              <a:gd name="connsiteY8" fmla="*/ 3075908 h 3075908"/>
              <a:gd name="connsiteX0" fmla="*/ 1792 w 12196978"/>
              <a:gd name="connsiteY0" fmla="*/ 3075908 h 3075908"/>
              <a:gd name="connsiteX1" fmla="*/ 0 w 12196978"/>
              <a:gd name="connsiteY1" fmla="*/ 2049 h 3075908"/>
              <a:gd name="connsiteX2" fmla="*/ 12194459 w 12196978"/>
              <a:gd name="connsiteY2" fmla="*/ 0 h 3075908"/>
              <a:gd name="connsiteX3" fmla="*/ 12196967 w 12196978"/>
              <a:gd name="connsiteY3" fmla="*/ 3072733 h 3075908"/>
              <a:gd name="connsiteX4" fmla="*/ 11501642 w 12196978"/>
              <a:gd name="connsiteY4" fmla="*/ 3073845 h 3075908"/>
              <a:gd name="connsiteX5" fmla="*/ 11495959 w 12196978"/>
              <a:gd name="connsiteY5" fmla="*/ 2320703 h 3075908"/>
              <a:gd name="connsiteX6" fmla="*/ 694681 w 12196978"/>
              <a:gd name="connsiteY6" fmla="*/ 2325124 h 3075908"/>
              <a:gd name="connsiteX7" fmla="*/ 687592 w 12196978"/>
              <a:gd name="connsiteY7" fmla="*/ 3073845 h 3075908"/>
              <a:gd name="connsiteX8" fmla="*/ 1792 w 12196978"/>
              <a:gd name="connsiteY8" fmla="*/ 3075908 h 3075908"/>
              <a:gd name="connsiteX0" fmla="*/ 1792 w 12196978"/>
              <a:gd name="connsiteY0" fmla="*/ 3075908 h 3075908"/>
              <a:gd name="connsiteX1" fmla="*/ 0 w 12196978"/>
              <a:gd name="connsiteY1" fmla="*/ 2049 h 3075908"/>
              <a:gd name="connsiteX2" fmla="*/ 12194459 w 12196978"/>
              <a:gd name="connsiteY2" fmla="*/ 0 h 3075908"/>
              <a:gd name="connsiteX3" fmla="*/ 12196967 w 12196978"/>
              <a:gd name="connsiteY3" fmla="*/ 3072733 h 3075908"/>
              <a:gd name="connsiteX4" fmla="*/ 11501642 w 12196978"/>
              <a:gd name="connsiteY4" fmla="*/ 3073845 h 3075908"/>
              <a:gd name="connsiteX5" fmla="*/ 11505484 w 12196978"/>
              <a:gd name="connsiteY5" fmla="*/ 2327053 h 3075908"/>
              <a:gd name="connsiteX6" fmla="*/ 694681 w 12196978"/>
              <a:gd name="connsiteY6" fmla="*/ 2325124 h 3075908"/>
              <a:gd name="connsiteX7" fmla="*/ 687592 w 12196978"/>
              <a:gd name="connsiteY7" fmla="*/ 3073845 h 3075908"/>
              <a:gd name="connsiteX8" fmla="*/ 1792 w 12196978"/>
              <a:gd name="connsiteY8" fmla="*/ 3075908 h 3075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978" h="3075908">
                <a:moveTo>
                  <a:pt x="1792" y="3075908"/>
                </a:moveTo>
                <a:cubicBezTo>
                  <a:pt x="1195" y="2779422"/>
                  <a:pt x="597" y="298535"/>
                  <a:pt x="0" y="2049"/>
                </a:cubicBezTo>
                <a:lnTo>
                  <a:pt x="12194459" y="0"/>
                </a:lnTo>
                <a:cubicBezTo>
                  <a:pt x="12194237" y="301403"/>
                  <a:pt x="12197189" y="2771330"/>
                  <a:pt x="12196967" y="3072733"/>
                </a:cubicBezTo>
                <a:lnTo>
                  <a:pt x="11501642" y="3073845"/>
                </a:lnTo>
                <a:cubicBezTo>
                  <a:pt x="11501864" y="3024939"/>
                  <a:pt x="11505262" y="2375959"/>
                  <a:pt x="11505484" y="2327053"/>
                </a:cubicBezTo>
                <a:lnTo>
                  <a:pt x="694681" y="2325124"/>
                </a:lnTo>
                <a:cubicBezTo>
                  <a:pt x="693376" y="2495323"/>
                  <a:pt x="688897" y="2903646"/>
                  <a:pt x="687592" y="3073845"/>
                </a:cubicBezTo>
                <a:lnTo>
                  <a:pt x="1792" y="30759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Marcador de posición de imagen 3">
            <a:extLst>
              <a:ext uri="{FF2B5EF4-FFF2-40B4-BE49-F238E27FC236}">
                <a16:creationId xmlns:a16="http://schemas.microsoft.com/office/drawing/2014/main" xmlns="" id="{AA185BA4-247D-0CDD-D168-156ADEE814B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12201651" cy="3072084"/>
          </a:xfrm>
          <a:custGeom>
            <a:avLst/>
            <a:gdLst>
              <a:gd name="connsiteX0" fmla="*/ 0 w 12187635"/>
              <a:gd name="connsiteY0" fmla="*/ 900384 h 3074138"/>
              <a:gd name="connsiteX1" fmla="*/ 900384 w 12187635"/>
              <a:gd name="connsiteY1" fmla="*/ 0 h 3074138"/>
              <a:gd name="connsiteX2" fmla="*/ 11287251 w 12187635"/>
              <a:gd name="connsiteY2" fmla="*/ 0 h 3074138"/>
              <a:gd name="connsiteX3" fmla="*/ 12187635 w 12187635"/>
              <a:gd name="connsiteY3" fmla="*/ 900384 h 3074138"/>
              <a:gd name="connsiteX4" fmla="*/ 12187635 w 12187635"/>
              <a:gd name="connsiteY4" fmla="*/ 2173754 h 3074138"/>
              <a:gd name="connsiteX5" fmla="*/ 11287251 w 12187635"/>
              <a:gd name="connsiteY5" fmla="*/ 3074138 h 3074138"/>
              <a:gd name="connsiteX6" fmla="*/ 900384 w 12187635"/>
              <a:gd name="connsiteY6" fmla="*/ 3074138 h 3074138"/>
              <a:gd name="connsiteX7" fmla="*/ 0 w 12187635"/>
              <a:gd name="connsiteY7" fmla="*/ 2173754 h 3074138"/>
              <a:gd name="connsiteX8" fmla="*/ 0 w 12187635"/>
              <a:gd name="connsiteY8" fmla="*/ 900384 h 3074138"/>
              <a:gd name="connsiteX0" fmla="*/ 0 w 12187635"/>
              <a:gd name="connsiteY0" fmla="*/ 900384 h 3074138"/>
              <a:gd name="connsiteX1" fmla="*/ 900384 w 12187635"/>
              <a:gd name="connsiteY1" fmla="*/ 0 h 3074138"/>
              <a:gd name="connsiteX2" fmla="*/ 11287251 w 12187635"/>
              <a:gd name="connsiteY2" fmla="*/ 0 h 3074138"/>
              <a:gd name="connsiteX3" fmla="*/ 12187635 w 12187635"/>
              <a:gd name="connsiteY3" fmla="*/ 900384 h 3074138"/>
              <a:gd name="connsiteX4" fmla="*/ 12187635 w 12187635"/>
              <a:gd name="connsiteY4" fmla="*/ 2173754 h 3074138"/>
              <a:gd name="connsiteX5" fmla="*/ 11287251 w 12187635"/>
              <a:gd name="connsiteY5" fmla="*/ 3074138 h 3074138"/>
              <a:gd name="connsiteX6" fmla="*/ 769756 w 12187635"/>
              <a:gd name="connsiteY6" fmla="*/ 2380174 h 3074138"/>
              <a:gd name="connsiteX7" fmla="*/ 0 w 12187635"/>
              <a:gd name="connsiteY7" fmla="*/ 2173754 h 3074138"/>
              <a:gd name="connsiteX8" fmla="*/ 0 w 12187635"/>
              <a:gd name="connsiteY8" fmla="*/ 900384 h 3074138"/>
              <a:gd name="connsiteX0" fmla="*/ 0 w 12187635"/>
              <a:gd name="connsiteY0" fmla="*/ 900384 h 3104482"/>
              <a:gd name="connsiteX1" fmla="*/ 900384 w 12187635"/>
              <a:gd name="connsiteY1" fmla="*/ 0 h 3104482"/>
              <a:gd name="connsiteX2" fmla="*/ 11287251 w 12187635"/>
              <a:gd name="connsiteY2" fmla="*/ 0 h 3104482"/>
              <a:gd name="connsiteX3" fmla="*/ 12187635 w 12187635"/>
              <a:gd name="connsiteY3" fmla="*/ 900384 h 3104482"/>
              <a:gd name="connsiteX4" fmla="*/ 12187635 w 12187635"/>
              <a:gd name="connsiteY4" fmla="*/ 2173754 h 3104482"/>
              <a:gd name="connsiteX5" fmla="*/ 11287251 w 12187635"/>
              <a:gd name="connsiteY5" fmla="*/ 3074138 h 3104482"/>
              <a:gd name="connsiteX6" fmla="*/ 769756 w 12187635"/>
              <a:gd name="connsiteY6" fmla="*/ 2380174 h 3104482"/>
              <a:gd name="connsiteX7" fmla="*/ 775607 w 12187635"/>
              <a:gd name="connsiteY7" fmla="*/ 3104482 h 3104482"/>
              <a:gd name="connsiteX8" fmla="*/ 0 w 12187635"/>
              <a:gd name="connsiteY8" fmla="*/ 900384 h 3104482"/>
              <a:gd name="connsiteX0" fmla="*/ 0 w 12179470"/>
              <a:gd name="connsiteY0" fmla="*/ 3072084 h 3104482"/>
              <a:gd name="connsiteX1" fmla="*/ 892219 w 12179470"/>
              <a:gd name="connsiteY1" fmla="*/ 0 h 3104482"/>
              <a:gd name="connsiteX2" fmla="*/ 11279086 w 12179470"/>
              <a:gd name="connsiteY2" fmla="*/ 0 h 3104482"/>
              <a:gd name="connsiteX3" fmla="*/ 12179470 w 12179470"/>
              <a:gd name="connsiteY3" fmla="*/ 900384 h 3104482"/>
              <a:gd name="connsiteX4" fmla="*/ 12179470 w 12179470"/>
              <a:gd name="connsiteY4" fmla="*/ 2173754 h 3104482"/>
              <a:gd name="connsiteX5" fmla="*/ 11279086 w 12179470"/>
              <a:gd name="connsiteY5" fmla="*/ 3074138 h 3104482"/>
              <a:gd name="connsiteX6" fmla="*/ 761591 w 12179470"/>
              <a:gd name="connsiteY6" fmla="*/ 2380174 h 3104482"/>
              <a:gd name="connsiteX7" fmla="*/ 767442 w 12179470"/>
              <a:gd name="connsiteY7" fmla="*/ 3104482 h 3104482"/>
              <a:gd name="connsiteX8" fmla="*/ 0 w 12179470"/>
              <a:gd name="connsiteY8" fmla="*/ 3072084 h 3104482"/>
              <a:gd name="connsiteX0" fmla="*/ 0 w 12179470"/>
              <a:gd name="connsiteY0" fmla="*/ 3072084 h 3104482"/>
              <a:gd name="connsiteX1" fmla="*/ 10476 w 12179470"/>
              <a:gd name="connsiteY1" fmla="*/ 0 h 3104482"/>
              <a:gd name="connsiteX2" fmla="*/ 11279086 w 12179470"/>
              <a:gd name="connsiteY2" fmla="*/ 0 h 3104482"/>
              <a:gd name="connsiteX3" fmla="*/ 12179470 w 12179470"/>
              <a:gd name="connsiteY3" fmla="*/ 900384 h 3104482"/>
              <a:gd name="connsiteX4" fmla="*/ 12179470 w 12179470"/>
              <a:gd name="connsiteY4" fmla="*/ 2173754 h 3104482"/>
              <a:gd name="connsiteX5" fmla="*/ 11279086 w 12179470"/>
              <a:gd name="connsiteY5" fmla="*/ 3074138 h 3104482"/>
              <a:gd name="connsiteX6" fmla="*/ 761591 w 12179470"/>
              <a:gd name="connsiteY6" fmla="*/ 2380174 h 3104482"/>
              <a:gd name="connsiteX7" fmla="*/ 767442 w 12179470"/>
              <a:gd name="connsiteY7" fmla="*/ 3104482 h 3104482"/>
              <a:gd name="connsiteX8" fmla="*/ 0 w 12179470"/>
              <a:gd name="connsiteY8" fmla="*/ 3072084 h 3104482"/>
              <a:gd name="connsiteX0" fmla="*/ 0 w 12179470"/>
              <a:gd name="connsiteY0" fmla="*/ 3072084 h 3074138"/>
              <a:gd name="connsiteX1" fmla="*/ 10476 w 12179470"/>
              <a:gd name="connsiteY1" fmla="*/ 0 h 3074138"/>
              <a:gd name="connsiteX2" fmla="*/ 11279086 w 12179470"/>
              <a:gd name="connsiteY2" fmla="*/ 0 h 3074138"/>
              <a:gd name="connsiteX3" fmla="*/ 12179470 w 12179470"/>
              <a:gd name="connsiteY3" fmla="*/ 900384 h 3074138"/>
              <a:gd name="connsiteX4" fmla="*/ 12179470 w 12179470"/>
              <a:gd name="connsiteY4" fmla="*/ 2173754 h 3074138"/>
              <a:gd name="connsiteX5" fmla="*/ 11279086 w 12179470"/>
              <a:gd name="connsiteY5" fmla="*/ 3074138 h 3074138"/>
              <a:gd name="connsiteX6" fmla="*/ 761591 w 12179470"/>
              <a:gd name="connsiteY6" fmla="*/ 2380174 h 3074138"/>
              <a:gd name="connsiteX7" fmla="*/ 751114 w 12179470"/>
              <a:gd name="connsiteY7" fmla="*/ 3055497 h 3074138"/>
              <a:gd name="connsiteX8" fmla="*/ 0 w 12179470"/>
              <a:gd name="connsiteY8" fmla="*/ 3072084 h 3074138"/>
              <a:gd name="connsiteX0" fmla="*/ 0 w 12179470"/>
              <a:gd name="connsiteY0" fmla="*/ 3072084 h 3072084"/>
              <a:gd name="connsiteX1" fmla="*/ 10476 w 12179470"/>
              <a:gd name="connsiteY1" fmla="*/ 0 h 3072084"/>
              <a:gd name="connsiteX2" fmla="*/ 11279086 w 12179470"/>
              <a:gd name="connsiteY2" fmla="*/ 0 h 3072084"/>
              <a:gd name="connsiteX3" fmla="*/ 12179470 w 12179470"/>
              <a:gd name="connsiteY3" fmla="*/ 900384 h 3072084"/>
              <a:gd name="connsiteX4" fmla="*/ 12179470 w 12179470"/>
              <a:gd name="connsiteY4" fmla="*/ 2173754 h 3072084"/>
              <a:gd name="connsiteX5" fmla="*/ 11115800 w 12179470"/>
              <a:gd name="connsiteY5" fmla="*/ 2388338 h 3072084"/>
              <a:gd name="connsiteX6" fmla="*/ 761591 w 12179470"/>
              <a:gd name="connsiteY6" fmla="*/ 2380174 h 3072084"/>
              <a:gd name="connsiteX7" fmla="*/ 751114 w 12179470"/>
              <a:gd name="connsiteY7" fmla="*/ 3055497 h 3072084"/>
              <a:gd name="connsiteX8" fmla="*/ 0 w 12179470"/>
              <a:gd name="connsiteY8" fmla="*/ 3072084 h 3072084"/>
              <a:gd name="connsiteX0" fmla="*/ 0 w 12179470"/>
              <a:gd name="connsiteY0" fmla="*/ 3072084 h 3079989"/>
              <a:gd name="connsiteX1" fmla="*/ 10476 w 12179470"/>
              <a:gd name="connsiteY1" fmla="*/ 0 h 3079989"/>
              <a:gd name="connsiteX2" fmla="*/ 11279086 w 12179470"/>
              <a:gd name="connsiteY2" fmla="*/ 0 h 3079989"/>
              <a:gd name="connsiteX3" fmla="*/ 12179470 w 12179470"/>
              <a:gd name="connsiteY3" fmla="*/ 900384 h 3079989"/>
              <a:gd name="connsiteX4" fmla="*/ 11126277 w 12179470"/>
              <a:gd name="connsiteY4" fmla="*/ 3079989 h 3079989"/>
              <a:gd name="connsiteX5" fmla="*/ 11115800 w 12179470"/>
              <a:gd name="connsiteY5" fmla="*/ 2388338 h 3079989"/>
              <a:gd name="connsiteX6" fmla="*/ 761591 w 12179470"/>
              <a:gd name="connsiteY6" fmla="*/ 2380174 h 3079989"/>
              <a:gd name="connsiteX7" fmla="*/ 751114 w 12179470"/>
              <a:gd name="connsiteY7" fmla="*/ 3055497 h 3079989"/>
              <a:gd name="connsiteX8" fmla="*/ 0 w 12179470"/>
              <a:gd name="connsiteY8" fmla="*/ 3072084 h 3079989"/>
              <a:gd name="connsiteX0" fmla="*/ 0 w 12195799"/>
              <a:gd name="connsiteY0" fmla="*/ 3072084 h 3079989"/>
              <a:gd name="connsiteX1" fmla="*/ 10476 w 12195799"/>
              <a:gd name="connsiteY1" fmla="*/ 0 h 3079989"/>
              <a:gd name="connsiteX2" fmla="*/ 11279086 w 12195799"/>
              <a:gd name="connsiteY2" fmla="*/ 0 h 3079989"/>
              <a:gd name="connsiteX3" fmla="*/ 12195799 w 12195799"/>
              <a:gd name="connsiteY3" fmla="*/ 3063920 h 3079989"/>
              <a:gd name="connsiteX4" fmla="*/ 11126277 w 12195799"/>
              <a:gd name="connsiteY4" fmla="*/ 3079989 h 3079989"/>
              <a:gd name="connsiteX5" fmla="*/ 11115800 w 12195799"/>
              <a:gd name="connsiteY5" fmla="*/ 2388338 h 3079989"/>
              <a:gd name="connsiteX6" fmla="*/ 761591 w 12195799"/>
              <a:gd name="connsiteY6" fmla="*/ 2380174 h 3079989"/>
              <a:gd name="connsiteX7" fmla="*/ 751114 w 12195799"/>
              <a:gd name="connsiteY7" fmla="*/ 3055497 h 3079989"/>
              <a:gd name="connsiteX8" fmla="*/ 0 w 12195799"/>
              <a:gd name="connsiteY8" fmla="*/ 3072084 h 3079989"/>
              <a:gd name="connsiteX0" fmla="*/ 0 w 12201651"/>
              <a:gd name="connsiteY0" fmla="*/ 3072084 h 3079989"/>
              <a:gd name="connsiteX1" fmla="*/ 10476 w 12201651"/>
              <a:gd name="connsiteY1" fmla="*/ 0 h 3079989"/>
              <a:gd name="connsiteX2" fmla="*/ 12201651 w 12201651"/>
              <a:gd name="connsiteY2" fmla="*/ 0 h 3079989"/>
              <a:gd name="connsiteX3" fmla="*/ 12195799 w 12201651"/>
              <a:gd name="connsiteY3" fmla="*/ 3063920 h 3079989"/>
              <a:gd name="connsiteX4" fmla="*/ 11126277 w 12201651"/>
              <a:gd name="connsiteY4" fmla="*/ 3079989 h 3079989"/>
              <a:gd name="connsiteX5" fmla="*/ 11115800 w 12201651"/>
              <a:gd name="connsiteY5" fmla="*/ 2388338 h 3079989"/>
              <a:gd name="connsiteX6" fmla="*/ 761591 w 12201651"/>
              <a:gd name="connsiteY6" fmla="*/ 2380174 h 3079989"/>
              <a:gd name="connsiteX7" fmla="*/ 751114 w 12201651"/>
              <a:gd name="connsiteY7" fmla="*/ 3055497 h 3079989"/>
              <a:gd name="connsiteX8" fmla="*/ 0 w 12201651"/>
              <a:gd name="connsiteY8" fmla="*/ 3072084 h 3079989"/>
              <a:gd name="connsiteX0" fmla="*/ 0 w 12201651"/>
              <a:gd name="connsiteY0" fmla="*/ 3072084 h 3079989"/>
              <a:gd name="connsiteX1" fmla="*/ 10476 w 12201651"/>
              <a:gd name="connsiteY1" fmla="*/ 0 h 3079989"/>
              <a:gd name="connsiteX2" fmla="*/ 12201651 w 12201651"/>
              <a:gd name="connsiteY2" fmla="*/ 0 h 3079989"/>
              <a:gd name="connsiteX3" fmla="*/ 12195799 w 12201651"/>
              <a:gd name="connsiteY3" fmla="*/ 3063920 h 3079989"/>
              <a:gd name="connsiteX4" fmla="*/ 11126277 w 12201651"/>
              <a:gd name="connsiteY4" fmla="*/ 3079989 h 3079989"/>
              <a:gd name="connsiteX5" fmla="*/ 11115800 w 12201651"/>
              <a:gd name="connsiteY5" fmla="*/ 2388338 h 3079989"/>
              <a:gd name="connsiteX6" fmla="*/ 679948 w 12201651"/>
              <a:gd name="connsiteY6" fmla="*/ 2331188 h 3079989"/>
              <a:gd name="connsiteX7" fmla="*/ 751114 w 12201651"/>
              <a:gd name="connsiteY7" fmla="*/ 3055497 h 3079989"/>
              <a:gd name="connsiteX8" fmla="*/ 0 w 12201651"/>
              <a:gd name="connsiteY8" fmla="*/ 3072084 h 3079989"/>
              <a:gd name="connsiteX0" fmla="*/ 0 w 12201651"/>
              <a:gd name="connsiteY0" fmla="*/ 3072084 h 3079989"/>
              <a:gd name="connsiteX1" fmla="*/ 10476 w 12201651"/>
              <a:gd name="connsiteY1" fmla="*/ 0 h 3079989"/>
              <a:gd name="connsiteX2" fmla="*/ 12201651 w 12201651"/>
              <a:gd name="connsiteY2" fmla="*/ 0 h 3079989"/>
              <a:gd name="connsiteX3" fmla="*/ 12195799 w 12201651"/>
              <a:gd name="connsiteY3" fmla="*/ 3063920 h 3079989"/>
              <a:gd name="connsiteX4" fmla="*/ 11126277 w 12201651"/>
              <a:gd name="connsiteY4" fmla="*/ 3079989 h 3079989"/>
              <a:gd name="connsiteX5" fmla="*/ 11115800 w 12201651"/>
              <a:gd name="connsiteY5" fmla="*/ 2388338 h 3079989"/>
              <a:gd name="connsiteX6" fmla="*/ 679948 w 12201651"/>
              <a:gd name="connsiteY6" fmla="*/ 2331188 h 3079989"/>
              <a:gd name="connsiteX7" fmla="*/ 677636 w 12201651"/>
              <a:gd name="connsiteY7" fmla="*/ 3071826 h 3079989"/>
              <a:gd name="connsiteX8" fmla="*/ 0 w 12201651"/>
              <a:gd name="connsiteY8" fmla="*/ 3072084 h 3079989"/>
              <a:gd name="connsiteX0" fmla="*/ 0 w 12201651"/>
              <a:gd name="connsiteY0" fmla="*/ 3072084 h 3079989"/>
              <a:gd name="connsiteX1" fmla="*/ 10476 w 12201651"/>
              <a:gd name="connsiteY1" fmla="*/ 0 h 3079989"/>
              <a:gd name="connsiteX2" fmla="*/ 12201651 w 12201651"/>
              <a:gd name="connsiteY2" fmla="*/ 0 h 3079989"/>
              <a:gd name="connsiteX3" fmla="*/ 12195799 w 12201651"/>
              <a:gd name="connsiteY3" fmla="*/ 3063920 h 3079989"/>
              <a:gd name="connsiteX4" fmla="*/ 11126277 w 12201651"/>
              <a:gd name="connsiteY4" fmla="*/ 3079989 h 3079989"/>
              <a:gd name="connsiteX5" fmla="*/ 11507686 w 12201651"/>
              <a:gd name="connsiteY5" fmla="*/ 2331188 h 3079989"/>
              <a:gd name="connsiteX6" fmla="*/ 679948 w 12201651"/>
              <a:gd name="connsiteY6" fmla="*/ 2331188 h 3079989"/>
              <a:gd name="connsiteX7" fmla="*/ 677636 w 12201651"/>
              <a:gd name="connsiteY7" fmla="*/ 3071826 h 3079989"/>
              <a:gd name="connsiteX8" fmla="*/ 0 w 12201651"/>
              <a:gd name="connsiteY8" fmla="*/ 3072084 h 3079989"/>
              <a:gd name="connsiteX0" fmla="*/ 0 w 12201651"/>
              <a:gd name="connsiteY0" fmla="*/ 3072084 h 3072084"/>
              <a:gd name="connsiteX1" fmla="*/ 10476 w 12201651"/>
              <a:gd name="connsiteY1" fmla="*/ 0 h 3072084"/>
              <a:gd name="connsiteX2" fmla="*/ 12201651 w 12201651"/>
              <a:gd name="connsiteY2" fmla="*/ 0 h 3072084"/>
              <a:gd name="connsiteX3" fmla="*/ 12195799 w 12201651"/>
              <a:gd name="connsiteY3" fmla="*/ 3063920 h 3072084"/>
              <a:gd name="connsiteX4" fmla="*/ 11493670 w 12201651"/>
              <a:gd name="connsiteY4" fmla="*/ 3071824 h 3072084"/>
              <a:gd name="connsiteX5" fmla="*/ 11507686 w 12201651"/>
              <a:gd name="connsiteY5" fmla="*/ 2331188 h 3072084"/>
              <a:gd name="connsiteX6" fmla="*/ 679948 w 12201651"/>
              <a:gd name="connsiteY6" fmla="*/ 2331188 h 3072084"/>
              <a:gd name="connsiteX7" fmla="*/ 677636 w 12201651"/>
              <a:gd name="connsiteY7" fmla="*/ 3071826 h 3072084"/>
              <a:gd name="connsiteX8" fmla="*/ 0 w 12201651"/>
              <a:gd name="connsiteY8" fmla="*/ 3072084 h 3072084"/>
              <a:gd name="connsiteX0" fmla="*/ 0 w 12201651"/>
              <a:gd name="connsiteY0" fmla="*/ 3072084 h 3072084"/>
              <a:gd name="connsiteX1" fmla="*/ 10476 w 12201651"/>
              <a:gd name="connsiteY1" fmla="*/ 0 h 3072084"/>
              <a:gd name="connsiteX2" fmla="*/ 12201651 w 12201651"/>
              <a:gd name="connsiteY2" fmla="*/ 0 h 3072084"/>
              <a:gd name="connsiteX3" fmla="*/ 12195799 w 12201651"/>
              <a:gd name="connsiteY3" fmla="*/ 3063920 h 3072084"/>
              <a:gd name="connsiteX4" fmla="*/ 11493670 w 12201651"/>
              <a:gd name="connsiteY4" fmla="*/ 3071824 h 3072084"/>
              <a:gd name="connsiteX5" fmla="*/ 11507686 w 12201651"/>
              <a:gd name="connsiteY5" fmla="*/ 2331188 h 3072084"/>
              <a:gd name="connsiteX6" fmla="*/ 679948 w 12201651"/>
              <a:gd name="connsiteY6" fmla="*/ 2331188 h 3072084"/>
              <a:gd name="connsiteX7" fmla="*/ 718458 w 12201651"/>
              <a:gd name="connsiteY7" fmla="*/ 3071826 h 3072084"/>
              <a:gd name="connsiteX8" fmla="*/ 0 w 12201651"/>
              <a:gd name="connsiteY8" fmla="*/ 3072084 h 3072084"/>
              <a:gd name="connsiteX0" fmla="*/ 0 w 12201651"/>
              <a:gd name="connsiteY0" fmla="*/ 3072084 h 3072084"/>
              <a:gd name="connsiteX1" fmla="*/ 10476 w 12201651"/>
              <a:gd name="connsiteY1" fmla="*/ 0 h 3072084"/>
              <a:gd name="connsiteX2" fmla="*/ 12201651 w 12201651"/>
              <a:gd name="connsiteY2" fmla="*/ 0 h 3072084"/>
              <a:gd name="connsiteX3" fmla="*/ 12195799 w 12201651"/>
              <a:gd name="connsiteY3" fmla="*/ 3063920 h 3072084"/>
              <a:gd name="connsiteX4" fmla="*/ 11493670 w 12201651"/>
              <a:gd name="connsiteY4" fmla="*/ 3071824 h 3072084"/>
              <a:gd name="connsiteX5" fmla="*/ 11507686 w 12201651"/>
              <a:gd name="connsiteY5" fmla="*/ 2331188 h 3072084"/>
              <a:gd name="connsiteX6" fmla="*/ 698998 w 12201651"/>
              <a:gd name="connsiteY6" fmla="*/ 2321663 h 3072084"/>
              <a:gd name="connsiteX7" fmla="*/ 718458 w 12201651"/>
              <a:gd name="connsiteY7" fmla="*/ 3071826 h 3072084"/>
              <a:gd name="connsiteX8" fmla="*/ 0 w 12201651"/>
              <a:gd name="connsiteY8" fmla="*/ 3072084 h 3072084"/>
              <a:gd name="connsiteX0" fmla="*/ 0 w 12201651"/>
              <a:gd name="connsiteY0" fmla="*/ 3072084 h 3072084"/>
              <a:gd name="connsiteX1" fmla="*/ 10476 w 12201651"/>
              <a:gd name="connsiteY1" fmla="*/ 0 h 3072084"/>
              <a:gd name="connsiteX2" fmla="*/ 12201651 w 12201651"/>
              <a:gd name="connsiteY2" fmla="*/ 0 h 3072084"/>
              <a:gd name="connsiteX3" fmla="*/ 12195799 w 12201651"/>
              <a:gd name="connsiteY3" fmla="*/ 3063920 h 3072084"/>
              <a:gd name="connsiteX4" fmla="*/ 11493670 w 12201651"/>
              <a:gd name="connsiteY4" fmla="*/ 3071824 h 3072084"/>
              <a:gd name="connsiteX5" fmla="*/ 11507686 w 12201651"/>
              <a:gd name="connsiteY5" fmla="*/ 2331188 h 3072084"/>
              <a:gd name="connsiteX6" fmla="*/ 698998 w 12201651"/>
              <a:gd name="connsiteY6" fmla="*/ 2321663 h 3072084"/>
              <a:gd name="connsiteX7" fmla="*/ 689883 w 12201651"/>
              <a:gd name="connsiteY7" fmla="*/ 3065476 h 3072084"/>
              <a:gd name="connsiteX8" fmla="*/ 0 w 12201651"/>
              <a:gd name="connsiteY8" fmla="*/ 3072084 h 3072084"/>
              <a:gd name="connsiteX0" fmla="*/ 0 w 12201651"/>
              <a:gd name="connsiteY0" fmla="*/ 3072084 h 3072084"/>
              <a:gd name="connsiteX1" fmla="*/ 10476 w 12201651"/>
              <a:gd name="connsiteY1" fmla="*/ 0 h 3072084"/>
              <a:gd name="connsiteX2" fmla="*/ 12201651 w 12201651"/>
              <a:gd name="connsiteY2" fmla="*/ 0 h 3072084"/>
              <a:gd name="connsiteX3" fmla="*/ 12195799 w 12201651"/>
              <a:gd name="connsiteY3" fmla="*/ 3063920 h 3072084"/>
              <a:gd name="connsiteX4" fmla="*/ 11493670 w 12201651"/>
              <a:gd name="connsiteY4" fmla="*/ 3071824 h 3072084"/>
              <a:gd name="connsiteX5" fmla="*/ 11498161 w 12201651"/>
              <a:gd name="connsiteY5" fmla="*/ 2318488 h 3072084"/>
              <a:gd name="connsiteX6" fmla="*/ 698998 w 12201651"/>
              <a:gd name="connsiteY6" fmla="*/ 2321663 h 3072084"/>
              <a:gd name="connsiteX7" fmla="*/ 689883 w 12201651"/>
              <a:gd name="connsiteY7" fmla="*/ 3065476 h 3072084"/>
              <a:gd name="connsiteX8" fmla="*/ 0 w 12201651"/>
              <a:gd name="connsiteY8" fmla="*/ 3072084 h 3072084"/>
              <a:gd name="connsiteX0" fmla="*/ 0 w 12201651"/>
              <a:gd name="connsiteY0" fmla="*/ 3072084 h 3072084"/>
              <a:gd name="connsiteX1" fmla="*/ 10476 w 12201651"/>
              <a:gd name="connsiteY1" fmla="*/ 0 h 3072084"/>
              <a:gd name="connsiteX2" fmla="*/ 12201651 w 12201651"/>
              <a:gd name="connsiteY2" fmla="*/ 0 h 3072084"/>
              <a:gd name="connsiteX3" fmla="*/ 12195799 w 12201651"/>
              <a:gd name="connsiteY3" fmla="*/ 3063920 h 3072084"/>
              <a:gd name="connsiteX4" fmla="*/ 11582570 w 12201651"/>
              <a:gd name="connsiteY4" fmla="*/ 3014674 h 3072084"/>
              <a:gd name="connsiteX5" fmla="*/ 11498161 w 12201651"/>
              <a:gd name="connsiteY5" fmla="*/ 2318488 h 3072084"/>
              <a:gd name="connsiteX6" fmla="*/ 698998 w 12201651"/>
              <a:gd name="connsiteY6" fmla="*/ 2321663 h 3072084"/>
              <a:gd name="connsiteX7" fmla="*/ 689883 w 12201651"/>
              <a:gd name="connsiteY7" fmla="*/ 3065476 h 3072084"/>
              <a:gd name="connsiteX8" fmla="*/ 0 w 12201651"/>
              <a:gd name="connsiteY8" fmla="*/ 3072084 h 3072084"/>
              <a:gd name="connsiteX0" fmla="*/ 0 w 12201651"/>
              <a:gd name="connsiteY0" fmla="*/ 3072084 h 3072084"/>
              <a:gd name="connsiteX1" fmla="*/ 10476 w 12201651"/>
              <a:gd name="connsiteY1" fmla="*/ 0 h 3072084"/>
              <a:gd name="connsiteX2" fmla="*/ 12201651 w 12201651"/>
              <a:gd name="connsiteY2" fmla="*/ 0 h 3072084"/>
              <a:gd name="connsiteX3" fmla="*/ 12195799 w 12201651"/>
              <a:gd name="connsiteY3" fmla="*/ 3063920 h 3072084"/>
              <a:gd name="connsiteX4" fmla="*/ 11496845 w 12201651"/>
              <a:gd name="connsiteY4" fmla="*/ 3068649 h 3072084"/>
              <a:gd name="connsiteX5" fmla="*/ 11498161 w 12201651"/>
              <a:gd name="connsiteY5" fmla="*/ 2318488 h 3072084"/>
              <a:gd name="connsiteX6" fmla="*/ 698998 w 12201651"/>
              <a:gd name="connsiteY6" fmla="*/ 2321663 h 3072084"/>
              <a:gd name="connsiteX7" fmla="*/ 689883 w 12201651"/>
              <a:gd name="connsiteY7" fmla="*/ 3065476 h 3072084"/>
              <a:gd name="connsiteX8" fmla="*/ 0 w 12201651"/>
              <a:gd name="connsiteY8" fmla="*/ 3072084 h 3072084"/>
              <a:gd name="connsiteX0" fmla="*/ 0 w 12201651"/>
              <a:gd name="connsiteY0" fmla="*/ 3072084 h 3227401"/>
              <a:gd name="connsiteX1" fmla="*/ 10476 w 12201651"/>
              <a:gd name="connsiteY1" fmla="*/ 0 h 3227401"/>
              <a:gd name="connsiteX2" fmla="*/ 12201651 w 12201651"/>
              <a:gd name="connsiteY2" fmla="*/ 0 h 3227401"/>
              <a:gd name="connsiteX3" fmla="*/ 12195799 w 12201651"/>
              <a:gd name="connsiteY3" fmla="*/ 3063920 h 3227401"/>
              <a:gd name="connsiteX4" fmla="*/ 11496845 w 12201651"/>
              <a:gd name="connsiteY4" fmla="*/ 3068649 h 3227401"/>
              <a:gd name="connsiteX5" fmla="*/ 11498161 w 12201651"/>
              <a:gd name="connsiteY5" fmla="*/ 2318488 h 3227401"/>
              <a:gd name="connsiteX6" fmla="*/ 698998 w 12201651"/>
              <a:gd name="connsiteY6" fmla="*/ 2321663 h 3227401"/>
              <a:gd name="connsiteX7" fmla="*/ 934358 w 12201651"/>
              <a:gd name="connsiteY7" fmla="*/ 3227401 h 3227401"/>
              <a:gd name="connsiteX8" fmla="*/ 0 w 12201651"/>
              <a:gd name="connsiteY8" fmla="*/ 3072084 h 3227401"/>
              <a:gd name="connsiteX0" fmla="*/ 0 w 12201651"/>
              <a:gd name="connsiteY0" fmla="*/ 3072084 h 3227411"/>
              <a:gd name="connsiteX1" fmla="*/ 10476 w 12201651"/>
              <a:gd name="connsiteY1" fmla="*/ 0 h 3227411"/>
              <a:gd name="connsiteX2" fmla="*/ 12201651 w 12201651"/>
              <a:gd name="connsiteY2" fmla="*/ 0 h 3227411"/>
              <a:gd name="connsiteX3" fmla="*/ 12195799 w 12201651"/>
              <a:gd name="connsiteY3" fmla="*/ 3063920 h 3227411"/>
              <a:gd name="connsiteX4" fmla="*/ 11496845 w 12201651"/>
              <a:gd name="connsiteY4" fmla="*/ 3068649 h 3227411"/>
              <a:gd name="connsiteX5" fmla="*/ 11498161 w 12201651"/>
              <a:gd name="connsiteY5" fmla="*/ 2318488 h 3227411"/>
              <a:gd name="connsiteX6" fmla="*/ 698998 w 12201651"/>
              <a:gd name="connsiteY6" fmla="*/ 2321663 h 3227411"/>
              <a:gd name="connsiteX7" fmla="*/ 934358 w 12201651"/>
              <a:gd name="connsiteY7" fmla="*/ 3227401 h 3227411"/>
              <a:gd name="connsiteX8" fmla="*/ 0 w 12201651"/>
              <a:gd name="connsiteY8" fmla="*/ 3072084 h 3227411"/>
              <a:gd name="connsiteX0" fmla="*/ 0 w 12201651"/>
              <a:gd name="connsiteY0" fmla="*/ 3072084 h 3072084"/>
              <a:gd name="connsiteX1" fmla="*/ 10476 w 12201651"/>
              <a:gd name="connsiteY1" fmla="*/ 0 h 3072084"/>
              <a:gd name="connsiteX2" fmla="*/ 12201651 w 12201651"/>
              <a:gd name="connsiteY2" fmla="*/ 0 h 3072084"/>
              <a:gd name="connsiteX3" fmla="*/ 12195799 w 12201651"/>
              <a:gd name="connsiteY3" fmla="*/ 3063920 h 3072084"/>
              <a:gd name="connsiteX4" fmla="*/ 11496845 w 12201651"/>
              <a:gd name="connsiteY4" fmla="*/ 3068649 h 3072084"/>
              <a:gd name="connsiteX5" fmla="*/ 11498161 w 12201651"/>
              <a:gd name="connsiteY5" fmla="*/ 2318488 h 3072084"/>
              <a:gd name="connsiteX6" fmla="*/ 698998 w 12201651"/>
              <a:gd name="connsiteY6" fmla="*/ 2321663 h 3072084"/>
              <a:gd name="connsiteX7" fmla="*/ 702583 w 12201651"/>
              <a:gd name="connsiteY7" fmla="*/ 3062301 h 3072084"/>
              <a:gd name="connsiteX8" fmla="*/ 0 w 12201651"/>
              <a:gd name="connsiteY8" fmla="*/ 3072084 h 3072084"/>
              <a:gd name="connsiteX0" fmla="*/ 0 w 12201651"/>
              <a:gd name="connsiteY0" fmla="*/ 3072084 h 3072084"/>
              <a:gd name="connsiteX1" fmla="*/ 10476 w 12201651"/>
              <a:gd name="connsiteY1" fmla="*/ 0 h 3072084"/>
              <a:gd name="connsiteX2" fmla="*/ 12201651 w 12201651"/>
              <a:gd name="connsiteY2" fmla="*/ 0 h 3072084"/>
              <a:gd name="connsiteX3" fmla="*/ 12195799 w 12201651"/>
              <a:gd name="connsiteY3" fmla="*/ 3063920 h 3072084"/>
              <a:gd name="connsiteX4" fmla="*/ 11496845 w 12201651"/>
              <a:gd name="connsiteY4" fmla="*/ 3068649 h 3072084"/>
              <a:gd name="connsiteX5" fmla="*/ 11498161 w 12201651"/>
              <a:gd name="connsiteY5" fmla="*/ 2318488 h 3072084"/>
              <a:gd name="connsiteX6" fmla="*/ 698998 w 12201651"/>
              <a:gd name="connsiteY6" fmla="*/ 2321663 h 3072084"/>
              <a:gd name="connsiteX7" fmla="*/ 705758 w 12201651"/>
              <a:gd name="connsiteY7" fmla="*/ 3068651 h 3072084"/>
              <a:gd name="connsiteX8" fmla="*/ 0 w 12201651"/>
              <a:gd name="connsiteY8" fmla="*/ 3072084 h 3072084"/>
              <a:gd name="connsiteX0" fmla="*/ 0 w 12201651"/>
              <a:gd name="connsiteY0" fmla="*/ 3072084 h 3072084"/>
              <a:gd name="connsiteX1" fmla="*/ 10476 w 12201651"/>
              <a:gd name="connsiteY1" fmla="*/ 0 h 3072084"/>
              <a:gd name="connsiteX2" fmla="*/ 12201651 w 12201651"/>
              <a:gd name="connsiteY2" fmla="*/ 0 h 3072084"/>
              <a:gd name="connsiteX3" fmla="*/ 12195799 w 12201651"/>
              <a:gd name="connsiteY3" fmla="*/ 3063920 h 3072084"/>
              <a:gd name="connsiteX4" fmla="*/ 11496845 w 12201651"/>
              <a:gd name="connsiteY4" fmla="*/ 3068649 h 3072084"/>
              <a:gd name="connsiteX5" fmla="*/ 11498161 w 12201651"/>
              <a:gd name="connsiteY5" fmla="*/ 2318488 h 3072084"/>
              <a:gd name="connsiteX6" fmla="*/ 698998 w 12201651"/>
              <a:gd name="connsiteY6" fmla="*/ 2321663 h 3072084"/>
              <a:gd name="connsiteX7" fmla="*/ 693058 w 12201651"/>
              <a:gd name="connsiteY7" fmla="*/ 3068651 h 3072084"/>
              <a:gd name="connsiteX8" fmla="*/ 0 w 12201651"/>
              <a:gd name="connsiteY8" fmla="*/ 3072084 h 3072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1651" h="3072084">
                <a:moveTo>
                  <a:pt x="0" y="3072084"/>
                </a:moveTo>
                <a:lnTo>
                  <a:pt x="10476" y="0"/>
                </a:lnTo>
                <a:lnTo>
                  <a:pt x="12201651" y="0"/>
                </a:lnTo>
                <a:cubicBezTo>
                  <a:pt x="12199700" y="1021307"/>
                  <a:pt x="12197750" y="2042613"/>
                  <a:pt x="12195799" y="3063920"/>
                </a:cubicBezTo>
                <a:lnTo>
                  <a:pt x="11496845" y="3068649"/>
                </a:lnTo>
                <a:cubicBezTo>
                  <a:pt x="11497284" y="2818595"/>
                  <a:pt x="11497722" y="2568542"/>
                  <a:pt x="11498161" y="2318488"/>
                </a:cubicBezTo>
                <a:lnTo>
                  <a:pt x="698998" y="2321663"/>
                </a:lnTo>
                <a:cubicBezTo>
                  <a:pt x="700948" y="2563099"/>
                  <a:pt x="691108" y="3071690"/>
                  <a:pt x="693058" y="3068651"/>
                </a:cubicBezTo>
                <a:lnTo>
                  <a:pt x="0" y="3072084"/>
                </a:lnTo>
                <a:close/>
              </a:path>
            </a:pathLst>
          </a:custGeom>
          <a:ln>
            <a:noFill/>
          </a:ln>
        </p:spPr>
        <p:txBody>
          <a:bodyPr/>
          <a:lstStyle>
            <a:lvl1pPr marL="0" indent="0">
              <a:buFont typeface="+mj-lt"/>
              <a:buNone/>
              <a:defRPr>
                <a:solidFill>
                  <a:srgbClr val="FFE94A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dirty="0"/>
              <a:t>Toca icono para insertar IMAGEN (aplicar 40% transparencia)</a:t>
            </a:r>
          </a:p>
          <a:p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6849AD0-F572-54A1-6CFF-F723C6434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C255C776-560D-A62F-522A-07AA006463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49079" y="2707758"/>
            <a:ext cx="4671237" cy="32322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 </a:t>
            </a:r>
            <a:r>
              <a:rPr lang="es-ES" dirty="0" err="1"/>
              <a:t>bM</a:t>
            </a:r>
            <a:endParaRPr lang="es-ES" dirty="0"/>
          </a:p>
        </p:txBody>
      </p:sp>
      <p:sp>
        <p:nvSpPr>
          <p:cNvPr id="2" name="Marcador de texto 9">
            <a:extLst>
              <a:ext uri="{FF2B5EF4-FFF2-40B4-BE49-F238E27FC236}">
                <a16:creationId xmlns:a16="http://schemas.microsoft.com/office/drawing/2014/main" xmlns="" id="{D045587F-AED8-0C0B-BFFF-AB78785B260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61671" y="2707758"/>
            <a:ext cx="4671237" cy="32322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 </a:t>
            </a:r>
            <a:r>
              <a:rPr lang="es-ES" dirty="0" err="1"/>
              <a:t>bM</a:t>
            </a:r>
            <a:endParaRPr lang="es-ES" dirty="0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xmlns="" id="{055150E6-0AC7-0978-4B46-8160250ED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1837" y="900114"/>
            <a:ext cx="5378339" cy="10917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100" b="1" i="0">
                <a:solidFill>
                  <a:schemeClr val="bg1"/>
                </a:solidFill>
                <a:latin typeface="Lexend" pitchFamily="2" charset="77"/>
              </a:defRPr>
            </a:lvl1pPr>
            <a:lvl2pPr marL="457200" indent="0">
              <a:buNone/>
              <a:defRPr b="1" i="0">
                <a:latin typeface="Lexend Black" pitchFamily="2" charset="77"/>
              </a:defRPr>
            </a:lvl2pPr>
            <a:lvl3pPr marL="914400" indent="0">
              <a:buNone/>
              <a:defRPr b="1" i="0">
                <a:latin typeface="Lexend Black" pitchFamily="2" charset="77"/>
              </a:defRPr>
            </a:lvl3pPr>
            <a:lvl4pPr marL="1371600" indent="0">
              <a:buNone/>
              <a:defRPr b="1" i="0">
                <a:latin typeface="Lexend Black" pitchFamily="2" charset="77"/>
              </a:defRPr>
            </a:lvl4pPr>
            <a:lvl5pPr marL="1828800" indent="0">
              <a:buNone/>
              <a:defRPr b="1" i="0">
                <a:latin typeface="Lexend Black" pitchFamily="2" charset="77"/>
              </a:defRPr>
            </a:lvl5pPr>
          </a:lstStyle>
          <a:p>
            <a:pPr lvl="0"/>
            <a:r>
              <a:rPr lang="es-ES" dirty="0"/>
              <a:t>_</a:t>
            </a:r>
            <a:r>
              <a:rPr lang="es-ES" dirty="0" err="1"/>
              <a:t>Títular</a:t>
            </a:r>
            <a:r>
              <a:rPr lang="es-ES" dirty="0"/>
              <a:t>.</a:t>
            </a:r>
          </a:p>
          <a:p>
            <a:pPr lvl="0"/>
            <a:r>
              <a:rPr lang="es-ES" dirty="0"/>
              <a:t>máx. 2 líneas h3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xmlns="" id="{AA4A6460-3915-26E7-56B8-2DEFDE8A4117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FFF29A25-69D6-C4D9-AD11-2260FFFC86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8015"/>
          <a:stretch/>
        </p:blipFill>
        <p:spPr>
          <a:xfrm>
            <a:off x="707611" y="6177198"/>
            <a:ext cx="1234603" cy="4572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FFDC208D-173E-B84B-E9A3-CB03B8509DD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15" name="Marcador de texto 2">
            <a:extLst>
              <a:ext uri="{FF2B5EF4-FFF2-40B4-BE49-F238E27FC236}">
                <a16:creationId xmlns:a16="http://schemas.microsoft.com/office/drawing/2014/main" xmlns="" id="{D53BB973-1DDC-2E04-CA67-384FC027410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tx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5" name="Marcador de número de diapositiva 7">
            <a:extLst>
              <a:ext uri="{FF2B5EF4-FFF2-40B4-BE49-F238E27FC236}">
                <a16:creationId xmlns:a16="http://schemas.microsoft.com/office/drawing/2014/main" xmlns="" id="{D8586A92-6333-FD56-5EC5-91493AA99E2C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  <p:pic>
        <p:nvPicPr>
          <p:cNvPr id="4" name="Gráfico 3" descr="Marcador con relleno sólido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2E7709FB-C9E8-BA7D-DE09-C8BF086D30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595463" y="320040"/>
            <a:ext cx="422366" cy="42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174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+ Foto en fondo">
    <p:bg>
      <p:bgPr>
        <a:solidFill>
          <a:srgbClr val="2177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xmlns="" id="{AE354DDF-6253-79AE-0FD1-DE409BE6E598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wrap="square" lIns="144000" tIns="36000" rIns="108000" bIns="36000"/>
          <a:lstStyle>
            <a:lvl1pPr marL="0" indent="0">
              <a:buNone/>
              <a:defRPr>
                <a:solidFill>
                  <a:srgbClr val="FFE94A"/>
                </a:solidFill>
              </a:defRPr>
            </a:lvl1pPr>
          </a:lstStyle>
          <a:p>
            <a:r>
              <a:rPr lang="es-ES" dirty="0"/>
              <a:t>Toca icono para insertar IMAGEN (aplicar 40% transparencia)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082E2752-4F1E-92EE-6B1A-E18CF30BF0C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197641" y="1249363"/>
            <a:ext cx="6306971" cy="4700587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s-ES" dirty="0"/>
              <a:t>    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6849AD0-F572-54A1-6CFF-F723C6434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xmlns="" id="{055150E6-0AC7-0978-4B46-8160250ED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71461" y="1601862"/>
            <a:ext cx="5573617" cy="112007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100" b="1" i="0">
                <a:solidFill>
                  <a:srgbClr val="2177BC"/>
                </a:solidFill>
                <a:latin typeface="Lexend" pitchFamily="2" charset="77"/>
              </a:defRPr>
            </a:lvl1pPr>
            <a:lvl2pPr marL="457200" indent="0">
              <a:buNone/>
              <a:defRPr b="1" i="0">
                <a:latin typeface="Lexend Black" pitchFamily="2" charset="77"/>
              </a:defRPr>
            </a:lvl2pPr>
            <a:lvl3pPr marL="914400" indent="0">
              <a:buNone/>
              <a:defRPr b="1" i="0">
                <a:latin typeface="Lexend Black" pitchFamily="2" charset="77"/>
              </a:defRPr>
            </a:lvl3pPr>
            <a:lvl4pPr marL="1371600" indent="0">
              <a:buNone/>
              <a:defRPr b="1" i="0">
                <a:latin typeface="Lexend Black" pitchFamily="2" charset="77"/>
              </a:defRPr>
            </a:lvl4pPr>
            <a:lvl5pPr marL="1828800" indent="0">
              <a:buNone/>
              <a:defRPr b="1" i="0">
                <a:latin typeface="Lexend Black" pitchFamily="2" charset="77"/>
              </a:defRPr>
            </a:lvl5pPr>
          </a:lstStyle>
          <a:p>
            <a:pPr lvl="0"/>
            <a:r>
              <a:rPr lang="es-ES" dirty="0"/>
              <a:t>_</a:t>
            </a:r>
            <a:r>
              <a:rPr lang="es-ES" dirty="0" err="1"/>
              <a:t>Títular</a:t>
            </a:r>
            <a:r>
              <a:rPr lang="es-ES" dirty="0"/>
              <a:t> máx. 2 líneas h3</a:t>
            </a:r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C255C776-560D-A62F-522A-07AA006463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23333" y="2875479"/>
            <a:ext cx="5519588" cy="2369917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 </a:t>
            </a:r>
            <a:r>
              <a:rPr lang="es-ES" dirty="0" err="1"/>
              <a:t>bM</a:t>
            </a:r>
            <a:endParaRPr lang="es-ES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4F36B17A-41E5-75FC-8311-17EF7A000E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7716"/>
          <a:stretch/>
        </p:blipFill>
        <p:spPr>
          <a:xfrm>
            <a:off x="707611" y="6166691"/>
            <a:ext cx="1241691" cy="466018"/>
          </a:xfrm>
          <a:prstGeom prst="rect">
            <a:avLst/>
          </a:prstGeom>
          <a:noFill/>
        </p:spPr>
      </p:pic>
      <p:cxnSp>
        <p:nvCxnSpPr>
          <p:cNvPr id="6" name="Conector recto 5">
            <a:extLst>
              <a:ext uri="{FF2B5EF4-FFF2-40B4-BE49-F238E27FC236}">
                <a16:creationId xmlns:a16="http://schemas.microsoft.com/office/drawing/2014/main" xmlns="" id="{AA4A6460-3915-26E7-56B8-2DEFDE8A4117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arcador de texto 2">
            <a:extLst>
              <a:ext uri="{FF2B5EF4-FFF2-40B4-BE49-F238E27FC236}">
                <a16:creationId xmlns:a16="http://schemas.microsoft.com/office/drawing/2014/main" xmlns="" id="{231BB0E2-9F5A-1903-3FF7-52B5B32896E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5" name="Marcador de número de diapositiva 7">
            <a:extLst>
              <a:ext uri="{FF2B5EF4-FFF2-40B4-BE49-F238E27FC236}">
                <a16:creationId xmlns:a16="http://schemas.microsoft.com/office/drawing/2014/main" xmlns="" id="{4A23DE0B-14D5-F531-067D-FF31A0C38DBA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solidFill>
                  <a:schemeClr val="bg1"/>
                </a:solidFill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solidFill>
                  <a:schemeClr val="bg1"/>
                </a:solidFill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xmlns="" id="{34B87E44-5593-EECA-05D7-F0880DCE35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pic>
        <p:nvPicPr>
          <p:cNvPr id="2" name="Gráfico 1" descr="Marcador con relleno sólido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8797EEB1-ADC8-96BF-B3AE-49C36AB944B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595463" y="320040"/>
            <a:ext cx="422366" cy="42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019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osición con Image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xmlns="" id="{25A45FAB-EEAE-35A9-0207-387B936434D9}"/>
              </a:ext>
            </a:extLst>
          </p:cNvPr>
          <p:cNvSpPr/>
          <p:nvPr userDrawn="1"/>
        </p:nvSpPr>
        <p:spPr>
          <a:xfrm>
            <a:off x="0" y="-1"/>
            <a:ext cx="12192000" cy="4281377"/>
          </a:xfrm>
          <a:prstGeom prst="rect">
            <a:avLst/>
          </a:prstGeom>
          <a:solidFill>
            <a:srgbClr val="243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6849AD0-F572-54A1-6CFF-F723C6434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xmlns="" id="{055150E6-0AC7-0978-4B46-8160250ED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1837" y="900114"/>
            <a:ext cx="8965056" cy="6097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100" b="1" i="0">
                <a:solidFill>
                  <a:schemeClr val="bg1"/>
                </a:solidFill>
                <a:latin typeface="Lexend" pitchFamily="2" charset="77"/>
              </a:defRPr>
            </a:lvl1pPr>
            <a:lvl2pPr marL="457200" indent="0">
              <a:buNone/>
              <a:defRPr b="1" i="0">
                <a:latin typeface="Lexend Black" pitchFamily="2" charset="77"/>
              </a:defRPr>
            </a:lvl2pPr>
            <a:lvl3pPr marL="914400" indent="0">
              <a:buNone/>
              <a:defRPr b="1" i="0">
                <a:latin typeface="Lexend Black" pitchFamily="2" charset="77"/>
              </a:defRPr>
            </a:lvl3pPr>
            <a:lvl4pPr marL="1371600" indent="0">
              <a:buNone/>
              <a:defRPr b="1" i="0">
                <a:latin typeface="Lexend Black" pitchFamily="2" charset="77"/>
              </a:defRPr>
            </a:lvl4pPr>
            <a:lvl5pPr marL="1828800" indent="0">
              <a:buNone/>
              <a:defRPr b="1" i="0">
                <a:latin typeface="Lexend Black" pitchFamily="2" charset="77"/>
              </a:defRPr>
            </a:lvl5pPr>
          </a:lstStyle>
          <a:p>
            <a:pPr lvl="0"/>
            <a:r>
              <a:rPr lang="es-ES" dirty="0" err="1"/>
              <a:t>Nº</a:t>
            </a:r>
            <a:r>
              <a:rPr lang="es-ES" dirty="0"/>
              <a:t> | </a:t>
            </a:r>
            <a:r>
              <a:rPr lang="es-ES" dirty="0" err="1"/>
              <a:t>Títular</a:t>
            </a:r>
            <a:r>
              <a:rPr lang="es-ES" dirty="0"/>
              <a:t>. Máx. 1 línea h3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xmlns="" id="{AA4A6460-3915-26E7-56B8-2DEFDE8A4117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FFF29A25-69D6-C4D9-AD11-2260FFFC86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8015"/>
          <a:stretch/>
        </p:blipFill>
        <p:spPr>
          <a:xfrm>
            <a:off x="707611" y="6177198"/>
            <a:ext cx="1234603" cy="457200"/>
          </a:xfrm>
          <a:prstGeom prst="rect">
            <a:avLst/>
          </a:prstGeom>
        </p:spPr>
      </p:pic>
      <p:grpSp>
        <p:nvGrpSpPr>
          <p:cNvPr id="26" name="Grupo 25">
            <a:extLst>
              <a:ext uri="{FF2B5EF4-FFF2-40B4-BE49-F238E27FC236}">
                <a16:creationId xmlns:a16="http://schemas.microsoft.com/office/drawing/2014/main" xmlns="" id="{A1A9A5A0-FD2B-65CC-DC76-F4318C75E4D3}"/>
              </a:ext>
            </a:extLst>
          </p:cNvPr>
          <p:cNvGrpSpPr/>
          <p:nvPr userDrawn="1"/>
        </p:nvGrpSpPr>
        <p:grpSpPr>
          <a:xfrm>
            <a:off x="854924" y="3946601"/>
            <a:ext cx="2371756" cy="2006600"/>
            <a:chOff x="854924" y="3060554"/>
            <a:chExt cx="2371756" cy="2006600"/>
          </a:xfrm>
        </p:grpSpPr>
        <p:sp>
          <p:nvSpPr>
            <p:cNvPr id="13" name="Rectángulo 12">
              <a:extLst>
                <a:ext uri="{FF2B5EF4-FFF2-40B4-BE49-F238E27FC236}">
                  <a16:creationId xmlns:a16="http://schemas.microsoft.com/office/drawing/2014/main" xmlns="" id="{E02C9451-57F7-D291-F67C-C40A0E5C4735}"/>
                </a:ext>
              </a:extLst>
            </p:cNvPr>
            <p:cNvSpPr/>
            <p:nvPr userDrawn="1"/>
          </p:nvSpPr>
          <p:spPr>
            <a:xfrm>
              <a:off x="854924" y="3060554"/>
              <a:ext cx="2371756" cy="2006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9" name="Conector recto 18">
              <a:extLst>
                <a:ext uri="{FF2B5EF4-FFF2-40B4-BE49-F238E27FC236}">
                  <a16:creationId xmlns:a16="http://schemas.microsoft.com/office/drawing/2014/main" xmlns="" id="{53740B13-C02B-CBDD-DA82-5F50C058AD8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719943" y="3409764"/>
              <a:ext cx="576943" cy="0"/>
            </a:xfrm>
            <a:prstGeom prst="line">
              <a:avLst/>
            </a:prstGeom>
            <a:ln>
              <a:solidFill>
                <a:srgbClr val="FFE94A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C255C776-560D-A62F-522A-07AA006463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34903" y="4501115"/>
            <a:ext cx="1970568" cy="13680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texto. </a:t>
            </a:r>
            <a:r>
              <a:rPr lang="es-ES" dirty="0" err="1"/>
              <a:t>bM</a:t>
            </a:r>
            <a:endParaRPr lang="es-ES" dirty="0"/>
          </a:p>
        </p:txBody>
      </p:sp>
      <p:sp>
        <p:nvSpPr>
          <p:cNvPr id="36" name="Marcador de posición de imagen 35">
            <a:extLst>
              <a:ext uri="{FF2B5EF4-FFF2-40B4-BE49-F238E27FC236}">
                <a16:creationId xmlns:a16="http://schemas.microsoft.com/office/drawing/2014/main" xmlns="" id="{179D74F9-6A95-2908-176B-8DF987B02985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170060" y="2338388"/>
            <a:ext cx="1800225" cy="1808310"/>
          </a:xfrm>
          <a:prstGeom prst="round2DiagRect">
            <a:avLst>
              <a:gd name="adj1" fmla="val 50000"/>
              <a:gd name="adj2" fmla="val 0"/>
            </a:avLst>
          </a:prstGeom>
        </p:spPr>
        <p:txBody>
          <a:bodyPr/>
          <a:lstStyle>
            <a:lvl1pPr>
              <a:defRPr>
                <a:solidFill>
                  <a:srgbClr val="FFE94A"/>
                </a:solidFill>
              </a:defRPr>
            </a:lvl1pPr>
          </a:lstStyle>
          <a:p>
            <a:endParaRPr lang="es-ES" dirty="0"/>
          </a:p>
        </p:txBody>
      </p:sp>
      <p:grpSp>
        <p:nvGrpSpPr>
          <p:cNvPr id="40" name="Grupo 39">
            <a:extLst>
              <a:ext uri="{FF2B5EF4-FFF2-40B4-BE49-F238E27FC236}">
                <a16:creationId xmlns:a16="http://schemas.microsoft.com/office/drawing/2014/main" xmlns="" id="{3E251B08-209A-9599-169E-0AA2B9A8110E}"/>
              </a:ext>
            </a:extLst>
          </p:cNvPr>
          <p:cNvGrpSpPr/>
          <p:nvPr userDrawn="1"/>
        </p:nvGrpSpPr>
        <p:grpSpPr>
          <a:xfrm>
            <a:off x="3575685" y="3946601"/>
            <a:ext cx="2371756" cy="2006600"/>
            <a:chOff x="854924" y="3060554"/>
            <a:chExt cx="2371756" cy="2006600"/>
          </a:xfrm>
        </p:grpSpPr>
        <p:sp>
          <p:nvSpPr>
            <p:cNvPr id="41" name="Rectángulo 40">
              <a:extLst>
                <a:ext uri="{FF2B5EF4-FFF2-40B4-BE49-F238E27FC236}">
                  <a16:creationId xmlns:a16="http://schemas.microsoft.com/office/drawing/2014/main" xmlns="" id="{3030BB64-DE99-E4F3-9970-8F1E4D745894}"/>
                </a:ext>
              </a:extLst>
            </p:cNvPr>
            <p:cNvSpPr/>
            <p:nvPr userDrawn="1"/>
          </p:nvSpPr>
          <p:spPr>
            <a:xfrm>
              <a:off x="854924" y="3060554"/>
              <a:ext cx="2371756" cy="2006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42" name="Conector recto 41">
              <a:extLst>
                <a:ext uri="{FF2B5EF4-FFF2-40B4-BE49-F238E27FC236}">
                  <a16:creationId xmlns:a16="http://schemas.microsoft.com/office/drawing/2014/main" xmlns="" id="{1B8A91C2-0A77-B600-FF06-24E03FE0A39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719943" y="3409764"/>
              <a:ext cx="576943" cy="0"/>
            </a:xfrm>
            <a:prstGeom prst="line">
              <a:avLst/>
            </a:prstGeom>
            <a:ln>
              <a:solidFill>
                <a:srgbClr val="FFE94A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43" name="Marcador de texto 9">
            <a:extLst>
              <a:ext uri="{FF2B5EF4-FFF2-40B4-BE49-F238E27FC236}">
                <a16:creationId xmlns:a16="http://schemas.microsoft.com/office/drawing/2014/main" xmlns="" id="{943B05DC-B9C4-020D-6287-A0DEAECBCFD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755664" y="4501115"/>
            <a:ext cx="1970568" cy="13680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texto. </a:t>
            </a:r>
            <a:r>
              <a:rPr lang="es-ES" dirty="0" err="1"/>
              <a:t>bM</a:t>
            </a:r>
            <a:endParaRPr lang="es-ES" dirty="0"/>
          </a:p>
        </p:txBody>
      </p:sp>
      <p:grpSp>
        <p:nvGrpSpPr>
          <p:cNvPr id="44" name="Grupo 43">
            <a:extLst>
              <a:ext uri="{FF2B5EF4-FFF2-40B4-BE49-F238E27FC236}">
                <a16:creationId xmlns:a16="http://schemas.microsoft.com/office/drawing/2014/main" xmlns="" id="{68223776-B22C-3A06-0969-68EB6AF3AA87}"/>
              </a:ext>
            </a:extLst>
          </p:cNvPr>
          <p:cNvGrpSpPr/>
          <p:nvPr userDrawn="1"/>
        </p:nvGrpSpPr>
        <p:grpSpPr>
          <a:xfrm>
            <a:off x="6285924" y="3946601"/>
            <a:ext cx="2371756" cy="2006600"/>
            <a:chOff x="854924" y="3060554"/>
            <a:chExt cx="2371756" cy="2006600"/>
          </a:xfrm>
        </p:grpSpPr>
        <p:sp>
          <p:nvSpPr>
            <p:cNvPr id="45" name="Rectángulo 44">
              <a:extLst>
                <a:ext uri="{FF2B5EF4-FFF2-40B4-BE49-F238E27FC236}">
                  <a16:creationId xmlns:a16="http://schemas.microsoft.com/office/drawing/2014/main" xmlns="" id="{7DA1A7CD-DE44-2AF7-B991-66325220EE80}"/>
                </a:ext>
              </a:extLst>
            </p:cNvPr>
            <p:cNvSpPr/>
            <p:nvPr userDrawn="1"/>
          </p:nvSpPr>
          <p:spPr>
            <a:xfrm>
              <a:off x="854924" y="3060554"/>
              <a:ext cx="2371756" cy="2006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46" name="Conector recto 45">
              <a:extLst>
                <a:ext uri="{FF2B5EF4-FFF2-40B4-BE49-F238E27FC236}">
                  <a16:creationId xmlns:a16="http://schemas.microsoft.com/office/drawing/2014/main" xmlns="" id="{E029E199-155B-24D5-6D6A-3A65C253E0E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719943" y="3409764"/>
              <a:ext cx="576943" cy="0"/>
            </a:xfrm>
            <a:prstGeom prst="line">
              <a:avLst/>
            </a:prstGeom>
            <a:ln>
              <a:solidFill>
                <a:srgbClr val="FFE94A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47" name="Marcador de texto 9">
            <a:extLst>
              <a:ext uri="{FF2B5EF4-FFF2-40B4-BE49-F238E27FC236}">
                <a16:creationId xmlns:a16="http://schemas.microsoft.com/office/drawing/2014/main" xmlns="" id="{B59B9021-A3C5-DBF6-EA4F-88C8DA7C92C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65903" y="4501115"/>
            <a:ext cx="1970568" cy="13680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texto. </a:t>
            </a:r>
            <a:r>
              <a:rPr lang="es-ES" dirty="0" err="1"/>
              <a:t>bM</a:t>
            </a:r>
            <a:endParaRPr lang="es-ES" dirty="0"/>
          </a:p>
        </p:txBody>
      </p:sp>
      <p:grpSp>
        <p:nvGrpSpPr>
          <p:cNvPr id="48" name="Grupo 47">
            <a:extLst>
              <a:ext uri="{FF2B5EF4-FFF2-40B4-BE49-F238E27FC236}">
                <a16:creationId xmlns:a16="http://schemas.microsoft.com/office/drawing/2014/main" xmlns="" id="{84955309-FC89-DFBE-DD3F-943C378CC0E0}"/>
              </a:ext>
            </a:extLst>
          </p:cNvPr>
          <p:cNvGrpSpPr/>
          <p:nvPr userDrawn="1"/>
        </p:nvGrpSpPr>
        <p:grpSpPr>
          <a:xfrm>
            <a:off x="8976360" y="3946601"/>
            <a:ext cx="2371756" cy="2006600"/>
            <a:chOff x="854924" y="3060554"/>
            <a:chExt cx="2371756" cy="2006600"/>
          </a:xfrm>
        </p:grpSpPr>
        <p:sp>
          <p:nvSpPr>
            <p:cNvPr id="49" name="Rectángulo 48">
              <a:extLst>
                <a:ext uri="{FF2B5EF4-FFF2-40B4-BE49-F238E27FC236}">
                  <a16:creationId xmlns:a16="http://schemas.microsoft.com/office/drawing/2014/main" xmlns="" id="{AC1CAF17-A9FF-A225-AD6F-DE3325C697A3}"/>
                </a:ext>
              </a:extLst>
            </p:cNvPr>
            <p:cNvSpPr/>
            <p:nvPr userDrawn="1"/>
          </p:nvSpPr>
          <p:spPr>
            <a:xfrm>
              <a:off x="854924" y="3060554"/>
              <a:ext cx="2371756" cy="2006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50" name="Conector recto 49">
              <a:extLst>
                <a:ext uri="{FF2B5EF4-FFF2-40B4-BE49-F238E27FC236}">
                  <a16:creationId xmlns:a16="http://schemas.microsoft.com/office/drawing/2014/main" xmlns="" id="{73943A8A-BC3B-E2BE-28EF-2323A8D9229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719943" y="3409764"/>
              <a:ext cx="576943" cy="0"/>
            </a:xfrm>
            <a:prstGeom prst="line">
              <a:avLst/>
            </a:prstGeom>
            <a:ln>
              <a:solidFill>
                <a:srgbClr val="FFE94A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51" name="Marcador de texto 9">
            <a:extLst>
              <a:ext uri="{FF2B5EF4-FFF2-40B4-BE49-F238E27FC236}">
                <a16:creationId xmlns:a16="http://schemas.microsoft.com/office/drawing/2014/main" xmlns="" id="{974866AE-13D1-D727-67CA-578087081C9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156339" y="4501115"/>
            <a:ext cx="1970568" cy="13680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texto. </a:t>
            </a:r>
            <a:r>
              <a:rPr lang="es-ES" dirty="0" err="1"/>
              <a:t>bM</a:t>
            </a:r>
            <a:endParaRPr lang="es-ES" dirty="0"/>
          </a:p>
        </p:txBody>
      </p:sp>
      <p:sp>
        <p:nvSpPr>
          <p:cNvPr id="52" name="Marcador de posición de imagen 35">
            <a:extLst>
              <a:ext uri="{FF2B5EF4-FFF2-40B4-BE49-F238E27FC236}">
                <a16:creationId xmlns:a16="http://schemas.microsoft.com/office/drawing/2014/main" xmlns="" id="{268376E6-E93A-ACAF-7785-B561135FB28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886114" y="2338388"/>
            <a:ext cx="1800225" cy="1808310"/>
          </a:xfrm>
          <a:prstGeom prst="round2DiagRect">
            <a:avLst>
              <a:gd name="adj1" fmla="val 50000"/>
              <a:gd name="adj2" fmla="val 0"/>
            </a:avLst>
          </a:prstGeom>
        </p:spPr>
        <p:txBody>
          <a:bodyPr/>
          <a:lstStyle>
            <a:lvl1pPr>
              <a:defRPr>
                <a:solidFill>
                  <a:srgbClr val="FFE94A"/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53" name="Marcador de posición de imagen 35">
            <a:extLst>
              <a:ext uri="{FF2B5EF4-FFF2-40B4-BE49-F238E27FC236}">
                <a16:creationId xmlns:a16="http://schemas.microsoft.com/office/drawing/2014/main" xmlns="" id="{E271731A-8930-5D60-9210-1BDEE5CC5E80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6603441" y="2338388"/>
            <a:ext cx="1800225" cy="1808310"/>
          </a:xfrm>
          <a:prstGeom prst="round2DiagRect">
            <a:avLst>
              <a:gd name="adj1" fmla="val 50000"/>
              <a:gd name="adj2" fmla="val 0"/>
            </a:avLst>
          </a:prstGeom>
        </p:spPr>
        <p:txBody>
          <a:bodyPr/>
          <a:lstStyle>
            <a:lvl1pPr>
              <a:defRPr>
                <a:solidFill>
                  <a:srgbClr val="FFE94A"/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54" name="Marcador de posición de imagen 35">
            <a:extLst>
              <a:ext uri="{FF2B5EF4-FFF2-40B4-BE49-F238E27FC236}">
                <a16:creationId xmlns:a16="http://schemas.microsoft.com/office/drawing/2014/main" xmlns="" id="{9FB5CF57-4E49-9B6F-A96C-62FD582C2CA5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286789" y="2338388"/>
            <a:ext cx="1800225" cy="1808310"/>
          </a:xfrm>
          <a:prstGeom prst="round2DiagRect">
            <a:avLst>
              <a:gd name="adj1" fmla="val 50000"/>
              <a:gd name="adj2" fmla="val 0"/>
            </a:avLst>
          </a:prstGeom>
        </p:spPr>
        <p:txBody>
          <a:bodyPr/>
          <a:lstStyle>
            <a:lvl1pPr>
              <a:defRPr>
                <a:solidFill>
                  <a:srgbClr val="FFE94A"/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55" name="Marcador de texto 13">
            <a:extLst>
              <a:ext uri="{FF2B5EF4-FFF2-40B4-BE49-F238E27FC236}">
                <a16:creationId xmlns:a16="http://schemas.microsoft.com/office/drawing/2014/main" xmlns="" id="{00808D5F-4771-EDA3-ECB4-D0744E27C13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665882" y="1687032"/>
            <a:ext cx="2869057" cy="4394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b="1" i="0">
                <a:solidFill>
                  <a:srgbClr val="FFE94A"/>
                </a:solidFill>
                <a:latin typeface="Lexend" pitchFamily="2" charset="77"/>
              </a:defRPr>
            </a:lvl1pPr>
            <a:lvl2pPr marL="457200" indent="0">
              <a:buNone/>
              <a:defRPr b="1" i="0">
                <a:latin typeface="Lexend Black" pitchFamily="2" charset="77"/>
              </a:defRPr>
            </a:lvl2pPr>
            <a:lvl3pPr marL="914400" indent="0">
              <a:buNone/>
              <a:defRPr b="1" i="0">
                <a:latin typeface="Lexend Black" pitchFamily="2" charset="77"/>
              </a:defRPr>
            </a:lvl3pPr>
            <a:lvl4pPr marL="1371600" indent="0">
              <a:buNone/>
              <a:defRPr b="1" i="0">
                <a:latin typeface="Lexend Black" pitchFamily="2" charset="77"/>
              </a:defRPr>
            </a:lvl4pPr>
            <a:lvl5pPr marL="1828800" indent="0">
              <a:buNone/>
              <a:defRPr b="1" i="0">
                <a:latin typeface="Lexend Black" pitchFamily="2" charset="77"/>
              </a:defRPr>
            </a:lvl5pPr>
          </a:lstStyle>
          <a:p>
            <a:pPr lvl="0"/>
            <a:r>
              <a:rPr lang="es-ES" dirty="0"/>
              <a:t>Subtítulo</a:t>
            </a:r>
          </a:p>
        </p:txBody>
      </p:sp>
      <p:cxnSp>
        <p:nvCxnSpPr>
          <p:cNvPr id="57" name="Conector recto 56">
            <a:extLst>
              <a:ext uri="{FF2B5EF4-FFF2-40B4-BE49-F238E27FC236}">
                <a16:creationId xmlns:a16="http://schemas.microsoft.com/office/drawing/2014/main" xmlns="" id="{7460474E-F4B2-678E-1DE4-DC6A9AF48F88}"/>
              </a:ext>
            </a:extLst>
          </p:cNvPr>
          <p:cNvCxnSpPr/>
          <p:nvPr userDrawn="1"/>
        </p:nvCxnSpPr>
        <p:spPr>
          <a:xfrm>
            <a:off x="701749" y="1984744"/>
            <a:ext cx="3607981" cy="0"/>
          </a:xfrm>
          <a:prstGeom prst="line">
            <a:avLst/>
          </a:prstGeom>
          <a:ln w="12700">
            <a:solidFill>
              <a:srgbClr val="FFE94A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8" name="Conector recto 57">
            <a:extLst>
              <a:ext uri="{FF2B5EF4-FFF2-40B4-BE49-F238E27FC236}">
                <a16:creationId xmlns:a16="http://schemas.microsoft.com/office/drawing/2014/main" xmlns="" id="{AA6D3D3C-05C3-84A8-4716-EE557E76B230}"/>
              </a:ext>
            </a:extLst>
          </p:cNvPr>
          <p:cNvCxnSpPr/>
          <p:nvPr userDrawn="1"/>
        </p:nvCxnSpPr>
        <p:spPr>
          <a:xfrm>
            <a:off x="7894763" y="1984744"/>
            <a:ext cx="3607981" cy="0"/>
          </a:xfrm>
          <a:prstGeom prst="line">
            <a:avLst/>
          </a:prstGeom>
          <a:ln w="12700">
            <a:solidFill>
              <a:srgbClr val="FFE94A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2EC2CEAE-6534-18F8-BC45-1D2D31B72D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9" name="Marcador de texto 2">
            <a:extLst>
              <a:ext uri="{FF2B5EF4-FFF2-40B4-BE49-F238E27FC236}">
                <a16:creationId xmlns:a16="http://schemas.microsoft.com/office/drawing/2014/main" xmlns="" id="{7781B481-6F51-28A4-6436-D3585AFDA54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tx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2" name="Marcador de número de diapositiva 7">
            <a:extLst>
              <a:ext uri="{FF2B5EF4-FFF2-40B4-BE49-F238E27FC236}">
                <a16:creationId xmlns:a16="http://schemas.microsoft.com/office/drawing/2014/main" xmlns="" id="{7A253C1E-62D4-DAF4-9671-8CB07B147E79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  <p:pic>
        <p:nvPicPr>
          <p:cNvPr id="5" name="Gráfico 4" descr="Marcador con relleno sólido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F070EF87-089D-EDDA-1EF9-C995E6F79DF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595463" y="320040"/>
            <a:ext cx="422366" cy="42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7862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osición con Iconografí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xmlns="" id="{25A45FAB-EEAE-35A9-0207-387B936434D9}"/>
              </a:ext>
            </a:extLst>
          </p:cNvPr>
          <p:cNvSpPr/>
          <p:nvPr userDrawn="1"/>
        </p:nvSpPr>
        <p:spPr>
          <a:xfrm>
            <a:off x="0" y="1"/>
            <a:ext cx="12192000" cy="3429000"/>
          </a:xfrm>
          <a:prstGeom prst="rect">
            <a:avLst/>
          </a:prstGeom>
          <a:solidFill>
            <a:srgbClr val="217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Redondear rectángulo de esquina diagonal 1">
            <a:extLst>
              <a:ext uri="{FF2B5EF4-FFF2-40B4-BE49-F238E27FC236}">
                <a16:creationId xmlns:a16="http://schemas.microsoft.com/office/drawing/2014/main" xmlns="" id="{50B13CD2-1B7B-142A-1FA3-670D2D46A5FD}"/>
              </a:ext>
            </a:extLst>
          </p:cNvPr>
          <p:cNvSpPr/>
          <p:nvPr userDrawn="1"/>
        </p:nvSpPr>
        <p:spPr>
          <a:xfrm>
            <a:off x="721636" y="1984918"/>
            <a:ext cx="2367254" cy="267629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 dirty="0"/>
          </a:p>
        </p:txBody>
      </p:sp>
      <p:sp>
        <p:nvSpPr>
          <p:cNvPr id="25" name="Redondear rectángulo de esquina diagonal 24">
            <a:extLst>
              <a:ext uri="{FF2B5EF4-FFF2-40B4-BE49-F238E27FC236}">
                <a16:creationId xmlns:a16="http://schemas.microsoft.com/office/drawing/2014/main" xmlns="" id="{31857F7E-9DB0-83DA-D235-C53D3C1C9E97}"/>
              </a:ext>
            </a:extLst>
          </p:cNvPr>
          <p:cNvSpPr/>
          <p:nvPr userDrawn="1"/>
        </p:nvSpPr>
        <p:spPr>
          <a:xfrm>
            <a:off x="3486477" y="1984918"/>
            <a:ext cx="2367254" cy="267629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" name="Redondear rectángulo de esquina diagonal 25">
            <a:extLst>
              <a:ext uri="{FF2B5EF4-FFF2-40B4-BE49-F238E27FC236}">
                <a16:creationId xmlns:a16="http://schemas.microsoft.com/office/drawing/2014/main" xmlns="" id="{7F21E8D3-CE95-9646-B15C-446E5CF9E239}"/>
              </a:ext>
            </a:extLst>
          </p:cNvPr>
          <p:cNvSpPr/>
          <p:nvPr userDrawn="1"/>
        </p:nvSpPr>
        <p:spPr>
          <a:xfrm>
            <a:off x="6389139" y="1984918"/>
            <a:ext cx="2367254" cy="267629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Redondear rectángulo de esquina diagonal 26">
            <a:extLst>
              <a:ext uri="{FF2B5EF4-FFF2-40B4-BE49-F238E27FC236}">
                <a16:creationId xmlns:a16="http://schemas.microsoft.com/office/drawing/2014/main" xmlns="" id="{7E5B846E-2121-0AAD-A0D4-4EF8B90CB6F4}"/>
              </a:ext>
            </a:extLst>
          </p:cNvPr>
          <p:cNvSpPr/>
          <p:nvPr userDrawn="1"/>
        </p:nvSpPr>
        <p:spPr>
          <a:xfrm>
            <a:off x="9131678" y="1984918"/>
            <a:ext cx="2367254" cy="267629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6849AD0-F572-54A1-6CFF-F723C6434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xmlns="" id="{055150E6-0AC7-0978-4B46-8160250ED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1837" y="900114"/>
            <a:ext cx="8965056" cy="6097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100" b="1" i="0">
                <a:solidFill>
                  <a:schemeClr val="bg1"/>
                </a:solidFill>
                <a:latin typeface="Lexend" pitchFamily="2" charset="77"/>
              </a:defRPr>
            </a:lvl1pPr>
            <a:lvl2pPr marL="457200" indent="0">
              <a:buNone/>
              <a:defRPr b="1" i="0">
                <a:latin typeface="Lexend Black" pitchFamily="2" charset="77"/>
              </a:defRPr>
            </a:lvl2pPr>
            <a:lvl3pPr marL="914400" indent="0">
              <a:buNone/>
              <a:defRPr b="1" i="0">
                <a:latin typeface="Lexend Black" pitchFamily="2" charset="77"/>
              </a:defRPr>
            </a:lvl3pPr>
            <a:lvl4pPr marL="1371600" indent="0">
              <a:buNone/>
              <a:defRPr b="1" i="0">
                <a:latin typeface="Lexend Black" pitchFamily="2" charset="77"/>
              </a:defRPr>
            </a:lvl4pPr>
            <a:lvl5pPr marL="1828800" indent="0">
              <a:buNone/>
              <a:defRPr b="1" i="0">
                <a:latin typeface="Lexend Black" pitchFamily="2" charset="77"/>
              </a:defRPr>
            </a:lvl5pPr>
          </a:lstStyle>
          <a:p>
            <a:pPr lvl="0"/>
            <a:r>
              <a:rPr lang="es-ES" dirty="0"/>
              <a:t>_</a:t>
            </a:r>
            <a:r>
              <a:rPr lang="es-ES" dirty="0" err="1"/>
              <a:t>Títular</a:t>
            </a:r>
            <a:r>
              <a:rPr lang="es-ES" dirty="0"/>
              <a:t>. Máx. 1 línea h3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xmlns="" id="{AA4A6460-3915-26E7-56B8-2DEFDE8A4117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FFF29A25-69D6-C4D9-AD11-2260FFFC86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8015"/>
          <a:stretch/>
        </p:blipFill>
        <p:spPr>
          <a:xfrm>
            <a:off x="707611" y="6177198"/>
            <a:ext cx="1234603" cy="457200"/>
          </a:xfrm>
          <a:prstGeom prst="rect">
            <a:avLst/>
          </a:prstGeom>
        </p:spPr>
      </p:pic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C255C776-560D-A62F-522A-07AA006463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23391" y="4352260"/>
            <a:ext cx="1970568" cy="13680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texto. </a:t>
            </a:r>
            <a:r>
              <a:rPr lang="es-ES" dirty="0" err="1"/>
              <a:t>bM</a:t>
            </a:r>
            <a:endParaRPr lang="es-ES" dirty="0"/>
          </a:p>
        </p:txBody>
      </p:sp>
      <p:sp>
        <p:nvSpPr>
          <p:cNvPr id="43" name="Marcador de texto 9">
            <a:extLst>
              <a:ext uri="{FF2B5EF4-FFF2-40B4-BE49-F238E27FC236}">
                <a16:creationId xmlns:a16="http://schemas.microsoft.com/office/drawing/2014/main" xmlns="" id="{943B05DC-B9C4-020D-6287-A0DEAECBCFDC}"/>
              </a:ext>
            </a:extLst>
          </p:cNvPr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3644151" y="4352260"/>
            <a:ext cx="1970568" cy="13680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texto. </a:t>
            </a:r>
            <a:r>
              <a:rPr lang="es-ES" dirty="0" err="1"/>
              <a:t>bM</a:t>
            </a:r>
            <a:endParaRPr lang="es-ES" dirty="0"/>
          </a:p>
        </p:txBody>
      </p:sp>
      <p:sp>
        <p:nvSpPr>
          <p:cNvPr id="47" name="Marcador de texto 9">
            <a:extLst>
              <a:ext uri="{FF2B5EF4-FFF2-40B4-BE49-F238E27FC236}">
                <a16:creationId xmlns:a16="http://schemas.microsoft.com/office/drawing/2014/main" xmlns="" id="{B59B9021-A3C5-DBF6-EA4F-88C8DA7C92CC}"/>
              </a:ext>
            </a:extLst>
          </p:cNvPr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6622020" y="4352260"/>
            <a:ext cx="1970568" cy="13680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texto. </a:t>
            </a:r>
            <a:r>
              <a:rPr lang="es-ES" dirty="0" err="1"/>
              <a:t>bM</a:t>
            </a:r>
            <a:endParaRPr lang="es-ES" dirty="0"/>
          </a:p>
        </p:txBody>
      </p:sp>
      <p:sp>
        <p:nvSpPr>
          <p:cNvPr id="51" name="Marcador de texto 9">
            <a:extLst>
              <a:ext uri="{FF2B5EF4-FFF2-40B4-BE49-F238E27FC236}">
                <a16:creationId xmlns:a16="http://schemas.microsoft.com/office/drawing/2014/main" xmlns="" id="{974866AE-13D1-D727-67CA-578087081C90}"/>
              </a:ext>
            </a:extLst>
          </p:cNvPr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9312456" y="4352260"/>
            <a:ext cx="1970568" cy="13680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texto. </a:t>
            </a:r>
            <a:r>
              <a:rPr lang="es-ES" dirty="0" err="1"/>
              <a:t>bM</a:t>
            </a:r>
            <a:endParaRPr lang="es-ES" dirty="0"/>
          </a:p>
        </p:txBody>
      </p:sp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xmlns="" id="{A989DC0B-D739-BFFE-3FC9-1697437028BC}"/>
              </a:ext>
            </a:extLst>
          </p:cNvPr>
          <p:cNvCxnSpPr>
            <a:cxnSpLocks/>
          </p:cNvCxnSpPr>
          <p:nvPr userDrawn="1"/>
        </p:nvCxnSpPr>
        <p:spPr>
          <a:xfrm>
            <a:off x="7351501" y="4146956"/>
            <a:ext cx="576943" cy="0"/>
          </a:xfrm>
          <a:prstGeom prst="line">
            <a:avLst/>
          </a:prstGeom>
          <a:ln>
            <a:solidFill>
              <a:srgbClr val="FFE94A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xmlns="" id="{5D136BCA-4816-1D18-D1BC-16EB1F23DE53}"/>
              </a:ext>
            </a:extLst>
          </p:cNvPr>
          <p:cNvCxnSpPr>
            <a:cxnSpLocks/>
          </p:cNvCxnSpPr>
          <p:nvPr userDrawn="1"/>
        </p:nvCxnSpPr>
        <p:spPr>
          <a:xfrm>
            <a:off x="10061744" y="4146956"/>
            <a:ext cx="576943" cy="0"/>
          </a:xfrm>
          <a:prstGeom prst="line">
            <a:avLst/>
          </a:prstGeom>
          <a:ln>
            <a:solidFill>
              <a:srgbClr val="FFE94A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2" name="Conector recto 41">
            <a:extLst>
              <a:ext uri="{FF2B5EF4-FFF2-40B4-BE49-F238E27FC236}">
                <a16:creationId xmlns:a16="http://schemas.microsoft.com/office/drawing/2014/main" xmlns="" id="{1B8A91C2-0A77-B600-FF06-24E03FE0A39B}"/>
              </a:ext>
            </a:extLst>
          </p:cNvPr>
          <p:cNvCxnSpPr>
            <a:cxnSpLocks/>
          </p:cNvCxnSpPr>
          <p:nvPr userDrawn="1"/>
        </p:nvCxnSpPr>
        <p:spPr>
          <a:xfrm>
            <a:off x="4400528" y="4146956"/>
            <a:ext cx="576943" cy="0"/>
          </a:xfrm>
          <a:prstGeom prst="line">
            <a:avLst/>
          </a:prstGeom>
          <a:ln>
            <a:solidFill>
              <a:srgbClr val="FFE94A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xmlns="" id="{0709B8AA-C667-8DC7-8973-8268E72F355B}"/>
              </a:ext>
            </a:extLst>
          </p:cNvPr>
          <p:cNvCxnSpPr>
            <a:cxnSpLocks/>
          </p:cNvCxnSpPr>
          <p:nvPr userDrawn="1"/>
        </p:nvCxnSpPr>
        <p:spPr>
          <a:xfrm>
            <a:off x="1669821" y="4146956"/>
            <a:ext cx="576943" cy="0"/>
          </a:xfrm>
          <a:prstGeom prst="line">
            <a:avLst/>
          </a:prstGeom>
          <a:ln>
            <a:solidFill>
              <a:srgbClr val="FFE94A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0" name="Marcador de texto 9">
            <a:extLst>
              <a:ext uri="{FF2B5EF4-FFF2-40B4-BE49-F238E27FC236}">
                <a16:creationId xmlns:a16="http://schemas.microsoft.com/office/drawing/2014/main" xmlns="" id="{6B4F7D3D-2DC3-6B2A-D81A-CF88C2C9CD8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00601" y="3451302"/>
            <a:ext cx="1715386" cy="5206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 Black" pitchFamily="2" charset="77"/>
              </a:defRPr>
            </a:lvl1pPr>
          </a:lstStyle>
          <a:p>
            <a:pPr lvl="0"/>
            <a:r>
              <a:rPr lang="es-ES" dirty="0"/>
              <a:t>Titulo 2 líneas</a:t>
            </a:r>
          </a:p>
          <a:p>
            <a:pPr lvl="0"/>
            <a:r>
              <a:rPr lang="es-ES" dirty="0" err="1"/>
              <a:t>bM</a:t>
            </a:r>
            <a:r>
              <a:rPr lang="es-ES" dirty="0"/>
              <a:t> Bold</a:t>
            </a:r>
          </a:p>
        </p:txBody>
      </p:sp>
      <p:sp>
        <p:nvSpPr>
          <p:cNvPr id="22" name="Marcador de texto 9">
            <a:extLst>
              <a:ext uri="{FF2B5EF4-FFF2-40B4-BE49-F238E27FC236}">
                <a16:creationId xmlns:a16="http://schemas.microsoft.com/office/drawing/2014/main" xmlns="" id="{CECD6413-FB76-06B9-D102-176D06920AE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824217" y="3451302"/>
            <a:ext cx="1715386" cy="5206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 Black" pitchFamily="2" charset="77"/>
              </a:defRPr>
            </a:lvl1pPr>
          </a:lstStyle>
          <a:p>
            <a:pPr lvl="0"/>
            <a:r>
              <a:rPr lang="es-ES" dirty="0"/>
              <a:t>Titulo 2 líneas</a:t>
            </a:r>
          </a:p>
          <a:p>
            <a:pPr lvl="0"/>
            <a:r>
              <a:rPr lang="es-ES" dirty="0" err="1"/>
              <a:t>bM</a:t>
            </a:r>
            <a:r>
              <a:rPr lang="es-ES" dirty="0"/>
              <a:t> Bold</a:t>
            </a:r>
          </a:p>
        </p:txBody>
      </p:sp>
      <p:sp>
        <p:nvSpPr>
          <p:cNvPr id="23" name="Marcador de texto 9">
            <a:extLst>
              <a:ext uri="{FF2B5EF4-FFF2-40B4-BE49-F238E27FC236}">
                <a16:creationId xmlns:a16="http://schemas.microsoft.com/office/drawing/2014/main" xmlns="" id="{3E5F13E9-A48C-6FDE-AFED-2897CD79022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66646" y="3451302"/>
            <a:ext cx="1715386" cy="5206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 Black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 dirty="0"/>
              <a:t>Titulo 2 líneas </a:t>
            </a:r>
            <a:r>
              <a:rPr lang="es-ES" dirty="0" err="1"/>
              <a:t>bM</a:t>
            </a:r>
            <a:r>
              <a:rPr lang="es-ES" dirty="0"/>
              <a:t> Bold</a:t>
            </a:r>
          </a:p>
        </p:txBody>
      </p:sp>
      <p:sp>
        <p:nvSpPr>
          <p:cNvPr id="24" name="Marcador de texto 9">
            <a:extLst>
              <a:ext uri="{FF2B5EF4-FFF2-40B4-BE49-F238E27FC236}">
                <a16:creationId xmlns:a16="http://schemas.microsoft.com/office/drawing/2014/main" xmlns="" id="{96C823AC-8220-464D-7827-63B9B5AEFC8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492522" y="3451302"/>
            <a:ext cx="1715386" cy="5206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 Black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 dirty="0"/>
              <a:t>Titulo 2 líneas </a:t>
            </a:r>
            <a:r>
              <a:rPr lang="es-ES" dirty="0" err="1"/>
              <a:t>bM</a:t>
            </a:r>
            <a:r>
              <a:rPr lang="es-ES" dirty="0"/>
              <a:t> Bold</a:t>
            </a:r>
          </a:p>
        </p:txBody>
      </p:sp>
      <p:sp>
        <p:nvSpPr>
          <p:cNvPr id="19" name="Marcador de posición de imagen 18">
            <a:extLst>
              <a:ext uri="{FF2B5EF4-FFF2-40B4-BE49-F238E27FC236}">
                <a16:creationId xmlns:a16="http://schemas.microsoft.com/office/drawing/2014/main" xmlns="" id="{AF77774C-0209-06AE-2F18-BF8FB164C9F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1437927" y="2229547"/>
            <a:ext cx="1405634" cy="1115819"/>
          </a:xfrm>
          <a:prstGeom prst="rect">
            <a:avLst/>
          </a:prstGeom>
        </p:spPr>
        <p:txBody>
          <a:bodyPr/>
          <a:lstStyle/>
          <a:p>
            <a:r>
              <a:rPr lang="es-ES" dirty="0"/>
              <a:t>Ilustración</a:t>
            </a:r>
          </a:p>
        </p:txBody>
      </p:sp>
      <p:sp>
        <p:nvSpPr>
          <p:cNvPr id="29" name="Marcador de posición de imagen 18">
            <a:extLst>
              <a:ext uri="{FF2B5EF4-FFF2-40B4-BE49-F238E27FC236}">
                <a16:creationId xmlns:a16="http://schemas.microsoft.com/office/drawing/2014/main" xmlns="" id="{D57D20D9-106D-D0A5-7CAD-65F38109671F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150812" y="2229547"/>
            <a:ext cx="1402496" cy="1115819"/>
          </a:xfrm>
          <a:prstGeom prst="rect">
            <a:avLst/>
          </a:prstGeom>
        </p:spPr>
        <p:txBody>
          <a:bodyPr/>
          <a:lstStyle/>
          <a:p>
            <a:r>
              <a:rPr lang="es-ES" dirty="0"/>
              <a:t>Ilustración</a:t>
            </a:r>
          </a:p>
        </p:txBody>
      </p:sp>
      <p:sp>
        <p:nvSpPr>
          <p:cNvPr id="30" name="Marcador de posición de imagen 18">
            <a:extLst>
              <a:ext uri="{FF2B5EF4-FFF2-40B4-BE49-F238E27FC236}">
                <a16:creationId xmlns:a16="http://schemas.microsoft.com/office/drawing/2014/main" xmlns="" id="{D0D899E8-7F8C-DC95-7E4B-3A39444CB298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7098078" y="2229547"/>
            <a:ext cx="1399152" cy="1115819"/>
          </a:xfrm>
          <a:prstGeom prst="rect">
            <a:avLst/>
          </a:prstGeom>
        </p:spPr>
        <p:txBody>
          <a:bodyPr/>
          <a:lstStyle/>
          <a:p>
            <a:r>
              <a:rPr lang="es-ES" dirty="0"/>
              <a:t>Ilustración</a:t>
            </a:r>
          </a:p>
        </p:txBody>
      </p:sp>
      <p:sp>
        <p:nvSpPr>
          <p:cNvPr id="31" name="Marcador de posición de imagen 18">
            <a:extLst>
              <a:ext uri="{FF2B5EF4-FFF2-40B4-BE49-F238E27FC236}">
                <a16:creationId xmlns:a16="http://schemas.microsoft.com/office/drawing/2014/main" xmlns="" id="{E58C777A-2101-92D8-B71B-24C1FB63FCFB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9779620" y="2229547"/>
            <a:ext cx="1405053" cy="1115819"/>
          </a:xfrm>
          <a:prstGeom prst="rect">
            <a:avLst/>
          </a:prstGeom>
        </p:spPr>
        <p:txBody>
          <a:bodyPr/>
          <a:lstStyle/>
          <a:p>
            <a:r>
              <a:rPr lang="es-ES" dirty="0"/>
              <a:t>Ilustración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xmlns="" id="{4151053C-F1DE-BE89-6F99-37C74B55D8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34" name="Marcador de texto 2">
            <a:extLst>
              <a:ext uri="{FF2B5EF4-FFF2-40B4-BE49-F238E27FC236}">
                <a16:creationId xmlns:a16="http://schemas.microsoft.com/office/drawing/2014/main" xmlns="" id="{31287778-ABE2-3A90-928C-AEFC0C3616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tx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4" name="Marcador de número de diapositiva 7">
            <a:extLst>
              <a:ext uri="{FF2B5EF4-FFF2-40B4-BE49-F238E27FC236}">
                <a16:creationId xmlns:a16="http://schemas.microsoft.com/office/drawing/2014/main" xmlns="" id="{C366FA76-326F-3FA8-1B3D-6E5D3D514D09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  <p:pic>
        <p:nvPicPr>
          <p:cNvPr id="5" name="Gráfico 4" descr="Marcador con relleno sólido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6852C63C-4346-5046-E443-B3BE7244BBB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595463" y="320040"/>
            <a:ext cx="422366" cy="42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192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6849AD0-F572-54A1-6CFF-F723C6434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C255C776-560D-A62F-522A-07AA006463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6914" y="4149968"/>
            <a:ext cx="9720212" cy="17936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 </a:t>
            </a:r>
            <a:r>
              <a:rPr lang="es-ES" dirty="0" err="1"/>
              <a:t>bM</a:t>
            </a:r>
            <a:endParaRPr lang="es-ES" dirty="0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xmlns="" id="{055150E6-0AC7-0978-4B46-8160250ED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35222" y="900113"/>
            <a:ext cx="6238704" cy="18008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100" b="0" i="0">
                <a:solidFill>
                  <a:srgbClr val="2177BC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1pPr>
            <a:lvl2pPr marL="457200" indent="0">
              <a:buNone/>
              <a:defRPr b="1" i="0">
                <a:latin typeface="Lexend Black" pitchFamily="2" charset="77"/>
              </a:defRPr>
            </a:lvl2pPr>
            <a:lvl3pPr marL="914400" indent="0">
              <a:buNone/>
              <a:defRPr b="1" i="0">
                <a:latin typeface="Lexend Black" pitchFamily="2" charset="77"/>
              </a:defRPr>
            </a:lvl3pPr>
            <a:lvl4pPr marL="1371600" indent="0">
              <a:buNone/>
              <a:defRPr b="1" i="0">
                <a:latin typeface="Lexend Black" pitchFamily="2" charset="77"/>
              </a:defRPr>
            </a:lvl4pPr>
            <a:lvl5pPr marL="1828800" indent="0">
              <a:buNone/>
              <a:defRPr b="1" i="0">
                <a:latin typeface="Lexend Black" pitchFamily="2" charset="77"/>
              </a:defRPr>
            </a:lvl5pPr>
          </a:lstStyle>
          <a:p>
            <a:pPr lvl="0"/>
            <a:r>
              <a:rPr lang="es-ES" dirty="0"/>
              <a:t>Texto destacado </a:t>
            </a:r>
            <a:r>
              <a:rPr lang="es-ES" dirty="0" err="1"/>
              <a:t>bXL</a:t>
            </a:r>
            <a:endParaRPr lang="es-ES" dirty="0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11E7F802-ECB9-7A65-D5D7-34B5C032409E}"/>
              </a:ext>
            </a:extLst>
          </p:cNvPr>
          <p:cNvSpPr/>
          <p:nvPr userDrawn="1"/>
        </p:nvSpPr>
        <p:spPr>
          <a:xfrm>
            <a:off x="707611" y="3784766"/>
            <a:ext cx="1419225" cy="210456"/>
          </a:xfrm>
          <a:prstGeom prst="rect">
            <a:avLst/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2EA0B112-E44F-5159-A0C6-9F1F8A4B222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6413" y="604838"/>
            <a:ext cx="1181710" cy="180777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3000" b="1" i="0">
                <a:solidFill>
                  <a:srgbClr val="2177BC"/>
                </a:solidFill>
                <a:latin typeface="Lexend Black" pitchFamily="2" charset="77"/>
              </a:defRPr>
            </a:lvl1pPr>
          </a:lstStyle>
          <a:p>
            <a:pPr lvl="0"/>
            <a:r>
              <a:rPr lang="es-ES" dirty="0"/>
              <a:t>“</a:t>
            </a:r>
          </a:p>
        </p:txBody>
      </p:sp>
      <p:sp>
        <p:nvSpPr>
          <p:cNvPr id="6" name="Marcador de texto 4">
            <a:extLst>
              <a:ext uri="{FF2B5EF4-FFF2-40B4-BE49-F238E27FC236}">
                <a16:creationId xmlns:a16="http://schemas.microsoft.com/office/drawing/2014/main" xmlns="" id="{738C4C56-15FD-5926-9EB3-72E15B7CB57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 rot="10800000">
            <a:off x="7561677" y="1921119"/>
            <a:ext cx="1181710" cy="180777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3000" b="1" i="0">
                <a:solidFill>
                  <a:srgbClr val="2177BC"/>
                </a:solidFill>
                <a:latin typeface="Lexend Black" pitchFamily="2" charset="77"/>
              </a:defRPr>
            </a:lvl1pPr>
          </a:lstStyle>
          <a:p>
            <a:pPr lvl="0"/>
            <a:r>
              <a:rPr lang="es-ES" dirty="0"/>
              <a:t>“</a:t>
            </a: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xmlns="" id="{8E89DCC4-7F44-496E-0C26-A119C132772E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EF24C3A4-C2A5-EC44-3316-5267A36FC1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8015"/>
          <a:stretch/>
        </p:blipFill>
        <p:spPr>
          <a:xfrm>
            <a:off x="707611" y="6177198"/>
            <a:ext cx="1234603" cy="4572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5FC81C99-392D-2500-1F34-76BEF910E9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11" name="Marcador de texto 2">
            <a:extLst>
              <a:ext uri="{FF2B5EF4-FFF2-40B4-BE49-F238E27FC236}">
                <a16:creationId xmlns:a16="http://schemas.microsoft.com/office/drawing/2014/main" xmlns="" id="{5757BCA4-95FD-01D8-7966-66E995F44AF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tx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4" name="Marcador de número de diapositiva 7">
            <a:extLst>
              <a:ext uri="{FF2B5EF4-FFF2-40B4-BE49-F238E27FC236}">
                <a16:creationId xmlns:a16="http://schemas.microsoft.com/office/drawing/2014/main" xmlns="" id="{5F847FB3-D54D-FCC4-39EF-259974753432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  <p:pic>
        <p:nvPicPr>
          <p:cNvPr id="7" name="Gráfico 6" descr="Marcador con relleno sólido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FB406B8A-AA37-E881-DCB1-DEC67150E0A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595463" y="320040"/>
            <a:ext cx="422366" cy="42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671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acado con fondo en color">
    <p:bg>
      <p:bgPr>
        <a:solidFill>
          <a:srgbClr val="2177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6849AD0-F572-54A1-6CFF-F723C6434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C255C776-560D-A62F-522A-07AA006463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6914" y="4149968"/>
            <a:ext cx="9720212" cy="17936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 </a:t>
            </a:r>
            <a:r>
              <a:rPr lang="es-ES" dirty="0" err="1"/>
              <a:t>bM</a:t>
            </a:r>
            <a:endParaRPr lang="es-ES" dirty="0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xmlns="" id="{055150E6-0AC7-0978-4B46-8160250ED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35222" y="900113"/>
            <a:ext cx="6238704" cy="18008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100" b="0" i="0">
                <a:solidFill>
                  <a:schemeClr val="bg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1pPr>
            <a:lvl2pPr marL="457200" indent="0">
              <a:buNone/>
              <a:defRPr b="1" i="0">
                <a:latin typeface="Lexend Black" pitchFamily="2" charset="77"/>
              </a:defRPr>
            </a:lvl2pPr>
            <a:lvl3pPr marL="914400" indent="0">
              <a:buNone/>
              <a:defRPr b="1" i="0">
                <a:latin typeface="Lexend Black" pitchFamily="2" charset="77"/>
              </a:defRPr>
            </a:lvl3pPr>
            <a:lvl4pPr marL="1371600" indent="0">
              <a:buNone/>
              <a:defRPr b="1" i="0">
                <a:latin typeface="Lexend Black" pitchFamily="2" charset="77"/>
              </a:defRPr>
            </a:lvl4pPr>
            <a:lvl5pPr marL="1828800" indent="0">
              <a:buNone/>
              <a:defRPr b="1" i="0">
                <a:latin typeface="Lexend Black" pitchFamily="2" charset="77"/>
              </a:defRPr>
            </a:lvl5pPr>
          </a:lstStyle>
          <a:p>
            <a:pPr lvl="0"/>
            <a:r>
              <a:rPr lang="es-ES" dirty="0"/>
              <a:t>Texto destacado </a:t>
            </a:r>
            <a:r>
              <a:rPr lang="es-ES" dirty="0" err="1"/>
              <a:t>bXL</a:t>
            </a:r>
            <a:endParaRPr lang="es-ES" dirty="0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11E7F802-ECB9-7A65-D5D7-34B5C032409E}"/>
              </a:ext>
            </a:extLst>
          </p:cNvPr>
          <p:cNvSpPr/>
          <p:nvPr userDrawn="1"/>
        </p:nvSpPr>
        <p:spPr>
          <a:xfrm>
            <a:off x="707611" y="3784766"/>
            <a:ext cx="1419225" cy="210456"/>
          </a:xfrm>
          <a:prstGeom prst="rect">
            <a:avLst/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2EA0B112-E44F-5159-A0C6-9F1F8A4B222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6413" y="604838"/>
            <a:ext cx="1181710" cy="180777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3000" b="1" i="0">
                <a:solidFill>
                  <a:schemeClr val="bg1"/>
                </a:solidFill>
                <a:latin typeface="Lexend Black" pitchFamily="2" charset="77"/>
              </a:defRPr>
            </a:lvl1pPr>
          </a:lstStyle>
          <a:p>
            <a:pPr lvl="0"/>
            <a:r>
              <a:rPr lang="es-ES" dirty="0"/>
              <a:t>“</a:t>
            </a:r>
          </a:p>
        </p:txBody>
      </p:sp>
      <p:sp>
        <p:nvSpPr>
          <p:cNvPr id="6" name="Marcador de texto 4">
            <a:extLst>
              <a:ext uri="{FF2B5EF4-FFF2-40B4-BE49-F238E27FC236}">
                <a16:creationId xmlns:a16="http://schemas.microsoft.com/office/drawing/2014/main" xmlns="" id="{738C4C56-15FD-5926-9EB3-72E15B7CB57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 rot="10800000">
            <a:off x="7561677" y="1921119"/>
            <a:ext cx="1181710" cy="180777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3000" b="1" i="0">
                <a:solidFill>
                  <a:schemeClr val="bg1"/>
                </a:solidFill>
                <a:latin typeface="Lexend Black" pitchFamily="2" charset="77"/>
              </a:defRPr>
            </a:lvl1pPr>
          </a:lstStyle>
          <a:p>
            <a:pPr lvl="0"/>
            <a:r>
              <a:rPr lang="es-ES" dirty="0"/>
              <a:t>“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BE98121B-F701-D794-4BFA-91ABE0C374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7716"/>
          <a:stretch/>
        </p:blipFill>
        <p:spPr>
          <a:xfrm>
            <a:off x="707611" y="6166691"/>
            <a:ext cx="1241691" cy="466018"/>
          </a:xfrm>
          <a:prstGeom prst="rect">
            <a:avLst/>
          </a:prstGeom>
        </p:spPr>
      </p:pic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xmlns="" id="{7E191B92-0114-CB53-C0A2-023341378552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0C9FC5B8-B7C4-90E2-E676-709A9F423C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13" name="Marcador de texto 2">
            <a:extLst>
              <a:ext uri="{FF2B5EF4-FFF2-40B4-BE49-F238E27FC236}">
                <a16:creationId xmlns:a16="http://schemas.microsoft.com/office/drawing/2014/main" xmlns="" id="{FF5A338D-371F-F9ED-9DF3-D7A990B55E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4" name="Marcador de número de diapositiva 7">
            <a:extLst>
              <a:ext uri="{FF2B5EF4-FFF2-40B4-BE49-F238E27FC236}">
                <a16:creationId xmlns:a16="http://schemas.microsoft.com/office/drawing/2014/main" xmlns="" id="{56C2EB93-7FAA-7EA6-4C9F-4A0EA42FA6CF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solidFill>
                  <a:schemeClr val="bg1"/>
                </a:solidFill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solidFill>
                  <a:schemeClr val="bg1"/>
                </a:solidFill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  <p:pic>
        <p:nvPicPr>
          <p:cNvPr id="7" name="Gráfico 6" descr="Marcador con relleno sólido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6530351F-E7F4-948D-60AD-53A889D0703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595463" y="320040"/>
            <a:ext cx="422366" cy="42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5810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 con foto en fondo">
    <p:bg>
      <p:bgPr>
        <a:solidFill>
          <a:srgbClr val="2436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Vista de una montaña&#10;&#10;Descripción generada automáticamente">
            <a:extLst>
              <a:ext uri="{FF2B5EF4-FFF2-40B4-BE49-F238E27FC236}">
                <a16:creationId xmlns:a16="http://schemas.microsoft.com/office/drawing/2014/main" xmlns="" id="{D7327CBF-5146-B5CC-AE8B-A2E6FE792F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6849AD0-F572-54A1-6CFF-F723C6434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xmlns="" id="{055150E6-0AC7-0978-4B46-8160250ED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35222" y="900112"/>
            <a:ext cx="6238704" cy="348758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100" b="0" i="0">
                <a:solidFill>
                  <a:schemeClr val="bg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1pPr>
            <a:lvl2pPr marL="457200" indent="0">
              <a:buNone/>
              <a:defRPr b="1" i="0">
                <a:latin typeface="Lexend Black" pitchFamily="2" charset="77"/>
              </a:defRPr>
            </a:lvl2pPr>
            <a:lvl3pPr marL="914400" indent="0">
              <a:buNone/>
              <a:defRPr b="1" i="0">
                <a:latin typeface="Lexend Black" pitchFamily="2" charset="77"/>
              </a:defRPr>
            </a:lvl3pPr>
            <a:lvl4pPr marL="1371600" indent="0">
              <a:buNone/>
              <a:defRPr b="1" i="0">
                <a:latin typeface="Lexend Black" pitchFamily="2" charset="77"/>
              </a:defRPr>
            </a:lvl4pPr>
            <a:lvl5pPr marL="1828800" indent="0">
              <a:buNone/>
              <a:defRPr b="1" i="0">
                <a:latin typeface="Lexend Black" pitchFamily="2" charset="77"/>
              </a:defRPr>
            </a:lvl5pPr>
          </a:lstStyle>
          <a:p>
            <a:pPr lvl="0"/>
            <a:r>
              <a:rPr lang="es-ES" dirty="0"/>
              <a:t>Texto destacado </a:t>
            </a:r>
            <a:r>
              <a:rPr lang="es-ES" dirty="0" err="1"/>
              <a:t>bXL</a:t>
            </a:r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2EA0B112-E44F-5159-A0C6-9F1F8A4B222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6413" y="604838"/>
            <a:ext cx="1181710" cy="180777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3000" b="1" i="0">
                <a:solidFill>
                  <a:schemeClr val="bg1"/>
                </a:solidFill>
                <a:latin typeface="Lexend Black" pitchFamily="2" charset="77"/>
              </a:defRPr>
            </a:lvl1pPr>
          </a:lstStyle>
          <a:p>
            <a:pPr lvl="0"/>
            <a:r>
              <a:rPr lang="es-ES" dirty="0"/>
              <a:t>“</a:t>
            </a:r>
          </a:p>
        </p:txBody>
      </p:sp>
      <p:sp>
        <p:nvSpPr>
          <p:cNvPr id="6" name="Marcador de texto 4">
            <a:extLst>
              <a:ext uri="{FF2B5EF4-FFF2-40B4-BE49-F238E27FC236}">
                <a16:creationId xmlns:a16="http://schemas.microsoft.com/office/drawing/2014/main" xmlns="" id="{738C4C56-15FD-5926-9EB3-72E15B7CB57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 rot="10800000">
            <a:off x="7561677" y="2963109"/>
            <a:ext cx="1181710" cy="180777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3000" b="1" i="0">
                <a:solidFill>
                  <a:schemeClr val="bg1"/>
                </a:solidFill>
                <a:latin typeface="Lexend Black" pitchFamily="2" charset="77"/>
              </a:defRPr>
            </a:lvl1pPr>
          </a:lstStyle>
          <a:p>
            <a:pPr lvl="0"/>
            <a:r>
              <a:rPr lang="es-ES" dirty="0"/>
              <a:t>“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xmlns="" id="{35A98BEF-E343-B6E7-1623-DC4832515D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57080" y="4305511"/>
            <a:ext cx="865953" cy="1572388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xmlns="" id="{095B0A9E-72F3-1A3D-3C43-EF0C8047E8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47716"/>
          <a:stretch/>
        </p:blipFill>
        <p:spPr>
          <a:xfrm>
            <a:off x="707611" y="6166691"/>
            <a:ext cx="1241691" cy="466018"/>
          </a:xfrm>
          <a:prstGeom prst="rect">
            <a:avLst/>
          </a:prstGeom>
        </p:spPr>
      </p:pic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xmlns="" id="{405BD890-EB8A-285C-F1D9-EAB3EDF00B97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BD725865-86A9-1BD2-91C0-2019E10E8BD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8" name="Marcador de texto 2">
            <a:extLst>
              <a:ext uri="{FF2B5EF4-FFF2-40B4-BE49-F238E27FC236}">
                <a16:creationId xmlns:a16="http://schemas.microsoft.com/office/drawing/2014/main" xmlns="" id="{9FE6085A-9981-0E00-132D-803D2A7F19C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2" name="Marcador de número de diapositiva 7">
            <a:extLst>
              <a:ext uri="{FF2B5EF4-FFF2-40B4-BE49-F238E27FC236}">
                <a16:creationId xmlns:a16="http://schemas.microsoft.com/office/drawing/2014/main" xmlns="" id="{E2EDC96C-CDC3-C9E8-E2A3-9F896D05F414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solidFill>
                  <a:schemeClr val="bg1"/>
                </a:solidFill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solidFill>
                  <a:schemeClr val="bg1"/>
                </a:solidFill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  <p:pic>
        <p:nvPicPr>
          <p:cNvPr id="7" name="Gráfico 6" descr="Marcador con relleno sólido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BBD07629-6943-85B2-3ED3-0E2AB480AC7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1595463" y="320040"/>
            <a:ext cx="422366" cy="42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1650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 con fondo en color">
    <p:bg>
      <p:bgPr>
        <a:solidFill>
          <a:srgbClr val="2436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xmlns="" id="{79A9BF32-A13F-A9BC-5F27-FC0F14E72E8F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>
                <a:solidFill>
                  <a:srgbClr val="FFFF00">
                    <a:alpha val="35000"/>
                  </a:srgbClr>
                </a:solidFill>
              </a:defRPr>
            </a:lvl1pPr>
          </a:lstStyle>
          <a:p>
            <a:r>
              <a:rPr lang="es-ES" dirty="0"/>
              <a:t>Toca icono para insertar IMAGEN (aplicar 65% transparencia)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6849AD0-F572-54A1-6CFF-F723C6434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xmlns="" id="{055150E6-0AC7-0978-4B46-8160250ED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35222" y="900113"/>
            <a:ext cx="6238704" cy="24597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100" b="0" i="0">
                <a:solidFill>
                  <a:schemeClr val="bg1"/>
                </a:solidFill>
                <a:latin typeface="Inter Medium" panose="02000503000000020004" pitchFamily="2" charset="0"/>
                <a:ea typeface="Inter Medium" panose="02000503000000020004" pitchFamily="2" charset="0"/>
              </a:defRPr>
            </a:lvl1pPr>
            <a:lvl2pPr marL="457200" indent="0">
              <a:buNone/>
              <a:defRPr b="1" i="0">
                <a:latin typeface="Lexend Black" pitchFamily="2" charset="77"/>
              </a:defRPr>
            </a:lvl2pPr>
            <a:lvl3pPr marL="914400" indent="0">
              <a:buNone/>
              <a:defRPr b="1" i="0">
                <a:latin typeface="Lexend Black" pitchFamily="2" charset="77"/>
              </a:defRPr>
            </a:lvl3pPr>
            <a:lvl4pPr marL="1371600" indent="0">
              <a:buNone/>
              <a:defRPr b="1" i="0">
                <a:latin typeface="Lexend Black" pitchFamily="2" charset="77"/>
              </a:defRPr>
            </a:lvl4pPr>
            <a:lvl5pPr marL="1828800" indent="0">
              <a:buNone/>
              <a:defRPr b="1" i="0">
                <a:latin typeface="Lexend Black" pitchFamily="2" charset="77"/>
              </a:defRPr>
            </a:lvl5pPr>
          </a:lstStyle>
          <a:p>
            <a:pPr lvl="0"/>
            <a:r>
              <a:rPr lang="es-ES" dirty="0"/>
              <a:t>Texto destacado </a:t>
            </a:r>
            <a:r>
              <a:rPr lang="es-ES" dirty="0" err="1"/>
              <a:t>bXL</a:t>
            </a:r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2EA0B112-E44F-5159-A0C6-9F1F8A4B222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6413" y="604838"/>
            <a:ext cx="1181710" cy="180777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3000" b="1" i="0">
                <a:solidFill>
                  <a:schemeClr val="bg1"/>
                </a:solidFill>
                <a:latin typeface="Lexend Black" pitchFamily="2" charset="77"/>
              </a:defRPr>
            </a:lvl1pPr>
          </a:lstStyle>
          <a:p>
            <a:pPr lvl="0"/>
            <a:r>
              <a:rPr lang="es-ES" dirty="0"/>
              <a:t>“</a:t>
            </a:r>
          </a:p>
        </p:txBody>
      </p:sp>
      <p:sp>
        <p:nvSpPr>
          <p:cNvPr id="6" name="Marcador de texto 4">
            <a:extLst>
              <a:ext uri="{FF2B5EF4-FFF2-40B4-BE49-F238E27FC236}">
                <a16:creationId xmlns:a16="http://schemas.microsoft.com/office/drawing/2014/main" xmlns="" id="{738C4C56-15FD-5926-9EB3-72E15B7CB57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 rot="10800000">
            <a:off x="7561677" y="2963109"/>
            <a:ext cx="1181710" cy="180777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3000" b="1" i="0">
                <a:solidFill>
                  <a:schemeClr val="bg1"/>
                </a:solidFill>
                <a:latin typeface="Lexend Black" pitchFamily="2" charset="77"/>
              </a:defRPr>
            </a:lvl1pPr>
          </a:lstStyle>
          <a:p>
            <a:pPr lvl="0"/>
            <a:r>
              <a:rPr lang="es-ES" dirty="0"/>
              <a:t>“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xmlns="" id="{35A98BEF-E343-B6E7-1623-DC4832515D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57080" y="4305511"/>
            <a:ext cx="865953" cy="1572388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xmlns="" id="{095B0A9E-72F3-1A3D-3C43-EF0C8047E8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47716"/>
          <a:stretch/>
        </p:blipFill>
        <p:spPr>
          <a:xfrm>
            <a:off x="707611" y="6166691"/>
            <a:ext cx="1241691" cy="466018"/>
          </a:xfrm>
          <a:prstGeom prst="rect">
            <a:avLst/>
          </a:prstGeom>
        </p:spPr>
      </p:pic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xmlns="" id="{405BD890-EB8A-285C-F1D9-EAB3EDF00B97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E0C39399-551F-C690-7295-406DF8474D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9" name="Marcador de texto 2">
            <a:extLst>
              <a:ext uri="{FF2B5EF4-FFF2-40B4-BE49-F238E27FC236}">
                <a16:creationId xmlns:a16="http://schemas.microsoft.com/office/drawing/2014/main" xmlns="" id="{7C366D08-CA90-85AF-AD66-24DD6E233D4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2" name="Marcador de número de diapositiva 7">
            <a:extLst>
              <a:ext uri="{FF2B5EF4-FFF2-40B4-BE49-F238E27FC236}">
                <a16:creationId xmlns:a16="http://schemas.microsoft.com/office/drawing/2014/main" xmlns="" id="{4DF5F9A2-6D23-8341-8F64-2221393DFA9E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solidFill>
                  <a:schemeClr val="bg1"/>
                </a:solidFill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solidFill>
                  <a:schemeClr val="bg1"/>
                </a:solidFill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  <p:pic>
        <p:nvPicPr>
          <p:cNvPr id="7" name="Gráfico 6" descr="Marcador con relleno sólido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2C881E11-897F-16D6-6AF7-E4AEF186A25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1595463" y="320040"/>
            <a:ext cx="422366" cy="42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385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6849AD0-F572-54A1-6CFF-F723C6434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rgbClr val="728185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xmlns="" id="{42659B89-A0D6-6077-A946-434DEF039B3D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agen 20">
            <a:extLst>
              <a:ext uri="{FF2B5EF4-FFF2-40B4-BE49-F238E27FC236}">
                <a16:creationId xmlns:a16="http://schemas.microsoft.com/office/drawing/2014/main" xmlns="" id="{56EBCE9F-8899-2B8D-8D25-D288A0E1F1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8015"/>
          <a:stretch/>
        </p:blipFill>
        <p:spPr>
          <a:xfrm>
            <a:off x="707611" y="6177198"/>
            <a:ext cx="1234603" cy="4572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A4BD82B0-B7BB-3593-7415-82F4203EAE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5D0AD0B0-9027-8263-F1DA-AD612F47988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tx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2" name="Marcador de número de diapositiva 7">
            <a:extLst>
              <a:ext uri="{FF2B5EF4-FFF2-40B4-BE49-F238E27FC236}">
                <a16:creationId xmlns:a16="http://schemas.microsoft.com/office/drawing/2014/main" xmlns="" id="{81EBAD83-BBF8-BB99-5D15-C339B0100063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xmlns="" id="{A410597D-AAE9-2AB4-EEBA-BC7E8C826BB1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2222704766"/>
              </p:ext>
            </p:extLst>
          </p:nvPr>
        </p:nvGraphicFramePr>
        <p:xfrm>
          <a:off x="6364706" y="1335504"/>
          <a:ext cx="6011778" cy="4658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mc:AlternateContent xmlns:mc="http://schemas.openxmlformats.org/markup-compatibility/2006">
        <mc:Choice xmlns:cx1="http://schemas.microsoft.com/office/drawing/2015/9/8/chartex" xmlns="" Requires="cx1">
          <p:graphicFrame>
            <p:nvGraphicFramePr>
              <p:cNvPr id="7" name="Gráfico 6">
                <a:extLst>
                  <a:ext uri="{FF2B5EF4-FFF2-40B4-BE49-F238E27FC236}">
                    <a16:creationId xmlns:a16="http://schemas.microsoft.com/office/drawing/2014/main" id="{E35CD010-03CF-BB0C-BE7F-B90BBA73298F}"/>
                  </a:ext>
                </a:extLst>
              </p:cNvPr>
              <p:cNvGraphicFramePr/>
              <p:nvPr userDrawn="1">
                <p:extLst>
                  <p:ext uri="{D42A27DB-BD31-4B8C-83A1-F6EECF244321}">
                    <p14:modId xmlns:p14="http://schemas.microsoft.com/office/powerpoint/2010/main" val="1737524769"/>
                  </p:ext>
                </p:extLst>
              </p:nvPr>
            </p:nvGraphicFramePr>
            <p:xfrm>
              <a:off x="528053" y="1497497"/>
              <a:ext cx="6376330" cy="4183636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"/>
              </a:graphicData>
            </a:graphic>
          </p:graphicFrame>
        </mc:Choice>
        <mc:Fallback>
          <p:pic>
            <p:nvPicPr>
              <p:cNvPr id="7" name="Gráfico 6">
                <a:extLst>
                  <a:ext uri="{FF2B5EF4-FFF2-40B4-BE49-F238E27FC236}">
                    <a16:creationId xmlns:a16="http://schemas.microsoft.com/office/drawing/2014/main" xmlns="" xmlns:cx1="http://schemas.microsoft.com/office/drawing/2015/9/8/chartex" id="{E35CD010-03CF-BB0C-BE7F-B90BBA73298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28053" y="1497497"/>
                <a:ext cx="6376330" cy="4183636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11382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illa Sección">
    <p:bg>
      <p:bgPr>
        <a:solidFill>
          <a:srgbClr val="2436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>
            <a:extLst>
              <a:ext uri="{FF2B5EF4-FFF2-40B4-BE49-F238E27FC236}">
                <a16:creationId xmlns:a16="http://schemas.microsoft.com/office/drawing/2014/main" xmlns="" id="{52BFAB5D-1086-49E7-F3BF-95D69130A4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6849AD0-F572-54A1-6CFF-F723C6434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bXL</a:t>
            </a:r>
            <a:endParaRPr lang="es-ES" dirty="0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C255C776-560D-A62F-522A-07AA006463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63701" y="3157596"/>
            <a:ext cx="8630857" cy="172629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1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s-ES" dirty="0"/>
              <a:t>Descripción </a:t>
            </a:r>
            <a:r>
              <a:rPr lang="es-ES" dirty="0" err="1"/>
              <a:t>bXL</a:t>
            </a:r>
            <a:r>
              <a:rPr lang="es-ES" dirty="0"/>
              <a:t> máx. 3 líneas</a:t>
            </a:r>
          </a:p>
          <a:p>
            <a:pPr lvl="0"/>
            <a:r>
              <a:rPr lang="es-ES" dirty="0"/>
              <a:t>-</a:t>
            </a:r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xmlns="" id="{055150E6-0AC7-0978-4B46-8160250ED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35896" y="2006009"/>
            <a:ext cx="7565751" cy="645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Lexend" pitchFamily="2" charset="77"/>
              </a:defRPr>
            </a:lvl1pPr>
            <a:lvl2pPr marL="457200" indent="0">
              <a:buNone/>
              <a:defRPr b="1" i="0">
                <a:latin typeface="Lexend Black" pitchFamily="2" charset="77"/>
              </a:defRPr>
            </a:lvl2pPr>
            <a:lvl3pPr marL="914400" indent="0">
              <a:buNone/>
              <a:defRPr b="1" i="0">
                <a:latin typeface="Lexend Black" pitchFamily="2" charset="77"/>
              </a:defRPr>
            </a:lvl3pPr>
            <a:lvl4pPr marL="1371600" indent="0">
              <a:buNone/>
              <a:defRPr b="1" i="0">
                <a:latin typeface="Lexend Black" pitchFamily="2" charset="77"/>
              </a:defRPr>
            </a:lvl4pPr>
            <a:lvl5pPr marL="1828800" indent="0">
              <a:buNone/>
              <a:defRPr b="1" i="0">
                <a:latin typeface="Lexend Black" pitchFamily="2" charset="77"/>
              </a:defRPr>
            </a:lvl5pPr>
          </a:lstStyle>
          <a:p>
            <a:pPr lvl="0"/>
            <a:r>
              <a:rPr lang="es-ES" dirty="0"/>
              <a:t>Título Sección h1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11E7F802-ECB9-7A65-D5D7-34B5C032409E}"/>
              </a:ext>
            </a:extLst>
          </p:cNvPr>
          <p:cNvSpPr/>
          <p:nvPr userDrawn="1"/>
        </p:nvSpPr>
        <p:spPr>
          <a:xfrm>
            <a:off x="10092616" y="2700245"/>
            <a:ext cx="1419225" cy="210456"/>
          </a:xfrm>
          <a:prstGeom prst="rect">
            <a:avLst/>
          </a:prstGeom>
          <a:solidFill>
            <a:srgbClr val="2177BC"/>
          </a:solidFill>
          <a:ln>
            <a:solidFill>
              <a:srgbClr val="2177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1F58CF78-346E-64FB-2EFE-102797B6AE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47716"/>
          <a:stretch/>
        </p:blipFill>
        <p:spPr>
          <a:xfrm>
            <a:off x="707611" y="6166691"/>
            <a:ext cx="1241691" cy="466018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905F7773-039C-2D37-3D5E-F1CB32D0FF1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xmlns="" id="{210E2911-2583-77EC-78DF-C6809C783055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arcador de número de diapositiva 7">
            <a:extLst>
              <a:ext uri="{FF2B5EF4-FFF2-40B4-BE49-F238E27FC236}">
                <a16:creationId xmlns:a16="http://schemas.microsoft.com/office/drawing/2014/main" xmlns="" id="{27B5CD56-1366-979F-DD00-91CF1452FCCA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solidFill>
                  <a:schemeClr val="bg1"/>
                </a:solidFill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solidFill>
                  <a:schemeClr val="bg1"/>
                </a:solidFill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</p:spTree>
    <p:extLst>
      <p:ext uri="{BB962C8B-B14F-4D97-AF65-F5344CB8AC3E}">
        <p14:creationId xmlns:p14="http://schemas.microsoft.com/office/powerpoint/2010/main" val="21481962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6849AD0-F572-54A1-6CFF-F723C6434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xmlns="" id="{42659B89-A0D6-6077-A946-434DEF039B3D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agen 20">
            <a:extLst>
              <a:ext uri="{FF2B5EF4-FFF2-40B4-BE49-F238E27FC236}">
                <a16:creationId xmlns:a16="http://schemas.microsoft.com/office/drawing/2014/main" xmlns="" id="{56EBCE9F-8899-2B8D-8D25-D288A0E1F1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8015"/>
          <a:stretch/>
        </p:blipFill>
        <p:spPr>
          <a:xfrm>
            <a:off x="707611" y="6177198"/>
            <a:ext cx="1234603" cy="4572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A4BD82B0-B7BB-3593-7415-82F4203EAE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5D0AD0B0-9027-8263-F1DA-AD612F47988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tx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2" name="Marcador de número de diapositiva 7">
            <a:extLst>
              <a:ext uri="{FF2B5EF4-FFF2-40B4-BE49-F238E27FC236}">
                <a16:creationId xmlns:a16="http://schemas.microsoft.com/office/drawing/2014/main" xmlns="" id="{81EBAD83-BBF8-BB99-5D15-C339B0100063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</p:spTree>
    <p:extLst>
      <p:ext uri="{BB962C8B-B14F-4D97-AF65-F5344CB8AC3E}">
        <p14:creationId xmlns:p14="http://schemas.microsoft.com/office/powerpoint/2010/main" val="28143779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nea de tiempo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xmlns="" id="{42659B89-A0D6-6077-A946-434DEF039B3D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agen 20">
            <a:extLst>
              <a:ext uri="{FF2B5EF4-FFF2-40B4-BE49-F238E27FC236}">
                <a16:creationId xmlns:a16="http://schemas.microsoft.com/office/drawing/2014/main" xmlns="" id="{56EBCE9F-8899-2B8D-8D25-D288A0E1F1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8015"/>
          <a:stretch/>
        </p:blipFill>
        <p:spPr>
          <a:xfrm>
            <a:off x="707611" y="6177198"/>
            <a:ext cx="1234603" cy="4572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A4BD82B0-B7BB-3593-7415-82F4203EAE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5D0AD0B0-9027-8263-F1DA-AD612F47988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tx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2" name="Marcador de número de diapositiva 7">
            <a:extLst>
              <a:ext uri="{FF2B5EF4-FFF2-40B4-BE49-F238E27FC236}">
                <a16:creationId xmlns:a16="http://schemas.microsoft.com/office/drawing/2014/main" xmlns="" id="{81EBAD83-BBF8-BB99-5D15-C339B0100063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  <p:sp>
        <p:nvSpPr>
          <p:cNvPr id="6" name="Redondear rectángulo de esquina diagonal 5">
            <a:extLst>
              <a:ext uri="{FF2B5EF4-FFF2-40B4-BE49-F238E27FC236}">
                <a16:creationId xmlns:a16="http://schemas.microsoft.com/office/drawing/2014/main" xmlns="" id="{301D7883-050B-397E-074D-F65720386C95}"/>
              </a:ext>
            </a:extLst>
          </p:cNvPr>
          <p:cNvSpPr/>
          <p:nvPr userDrawn="1"/>
        </p:nvSpPr>
        <p:spPr>
          <a:xfrm>
            <a:off x="2933274" y="2340021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sp>
        <p:nvSpPr>
          <p:cNvPr id="8" name="Redondear rectángulo de esquina diagonal 7">
            <a:extLst>
              <a:ext uri="{FF2B5EF4-FFF2-40B4-BE49-F238E27FC236}">
                <a16:creationId xmlns:a16="http://schemas.microsoft.com/office/drawing/2014/main" xmlns="" id="{CEA3DAF9-9334-43D8-108A-05D19A0058E8}"/>
              </a:ext>
            </a:extLst>
          </p:cNvPr>
          <p:cNvSpPr/>
          <p:nvPr userDrawn="1"/>
        </p:nvSpPr>
        <p:spPr>
          <a:xfrm>
            <a:off x="5116569" y="2340021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xmlns="" id="{FD08DA2E-FC3D-B263-24A5-00D45B941A45}"/>
              </a:ext>
            </a:extLst>
          </p:cNvPr>
          <p:cNvCxnSpPr>
            <a:cxnSpLocks/>
          </p:cNvCxnSpPr>
          <p:nvPr userDrawn="1"/>
        </p:nvCxnSpPr>
        <p:spPr>
          <a:xfrm>
            <a:off x="3453130" y="2360108"/>
            <a:ext cx="1413811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de flecha 16">
            <a:extLst>
              <a:ext uri="{FF2B5EF4-FFF2-40B4-BE49-F238E27FC236}">
                <a16:creationId xmlns:a16="http://schemas.microsoft.com/office/drawing/2014/main" xmlns="" id="{85CA81EB-C583-1DC0-CC74-AE09AEBDCE85}"/>
              </a:ext>
            </a:extLst>
          </p:cNvPr>
          <p:cNvCxnSpPr>
            <a:cxnSpLocks/>
          </p:cNvCxnSpPr>
          <p:nvPr userDrawn="1"/>
        </p:nvCxnSpPr>
        <p:spPr>
          <a:xfrm>
            <a:off x="5588222" y="2360108"/>
            <a:ext cx="1854201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dondear rectángulo de esquina diagonal 17">
            <a:extLst>
              <a:ext uri="{FF2B5EF4-FFF2-40B4-BE49-F238E27FC236}">
                <a16:creationId xmlns:a16="http://schemas.microsoft.com/office/drawing/2014/main" xmlns="" id="{DBF9430D-E66C-6148-F25C-4BA61161C440}"/>
              </a:ext>
            </a:extLst>
          </p:cNvPr>
          <p:cNvSpPr/>
          <p:nvPr userDrawn="1"/>
        </p:nvSpPr>
        <p:spPr>
          <a:xfrm>
            <a:off x="7719865" y="2347959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sp>
        <p:nvSpPr>
          <p:cNvPr id="27" name="Redondear rectángulo de esquina diagonal 26">
            <a:extLst>
              <a:ext uri="{FF2B5EF4-FFF2-40B4-BE49-F238E27FC236}">
                <a16:creationId xmlns:a16="http://schemas.microsoft.com/office/drawing/2014/main" xmlns="" id="{FA8B5518-C8FA-543E-C3AD-F22AF39C756F}"/>
              </a:ext>
            </a:extLst>
          </p:cNvPr>
          <p:cNvSpPr/>
          <p:nvPr userDrawn="1"/>
        </p:nvSpPr>
        <p:spPr>
          <a:xfrm>
            <a:off x="10052781" y="2347959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cxnSp>
        <p:nvCxnSpPr>
          <p:cNvPr id="32" name="Conector recto de flecha 31">
            <a:extLst>
              <a:ext uri="{FF2B5EF4-FFF2-40B4-BE49-F238E27FC236}">
                <a16:creationId xmlns:a16="http://schemas.microsoft.com/office/drawing/2014/main" xmlns="" id="{464264DF-D06B-7AB0-CC30-96B0FC46D6CE}"/>
              </a:ext>
            </a:extLst>
          </p:cNvPr>
          <p:cNvCxnSpPr>
            <a:cxnSpLocks/>
          </p:cNvCxnSpPr>
          <p:nvPr userDrawn="1"/>
        </p:nvCxnSpPr>
        <p:spPr>
          <a:xfrm>
            <a:off x="8296875" y="2368046"/>
            <a:ext cx="1413811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Marcador de texto 9">
            <a:extLst>
              <a:ext uri="{FF2B5EF4-FFF2-40B4-BE49-F238E27FC236}">
                <a16:creationId xmlns:a16="http://schemas.microsoft.com/office/drawing/2014/main" xmlns="" id="{543C2B08-F50E-283B-2140-8EFF947533D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957905" y="2948064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5" name="Marcador de texto 9">
            <a:extLst>
              <a:ext uri="{FF2B5EF4-FFF2-40B4-BE49-F238E27FC236}">
                <a16:creationId xmlns:a16="http://schemas.microsoft.com/office/drawing/2014/main" xmlns="" id="{05F5F293-5908-0173-426F-9FAC39B678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127723" y="2948064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6" name="Marcador de texto 9">
            <a:extLst>
              <a:ext uri="{FF2B5EF4-FFF2-40B4-BE49-F238E27FC236}">
                <a16:creationId xmlns:a16="http://schemas.microsoft.com/office/drawing/2014/main" xmlns="" id="{607AD299-15EE-FB8D-0173-E352A484CF8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747074" y="2956002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7" name="Marcador de texto 9">
            <a:extLst>
              <a:ext uri="{FF2B5EF4-FFF2-40B4-BE49-F238E27FC236}">
                <a16:creationId xmlns:a16="http://schemas.microsoft.com/office/drawing/2014/main" xmlns="" id="{D5B0CC9B-7A92-A85F-6E92-88DCA3D80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009359" y="2956002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50" name="Marcador de texto 9">
            <a:extLst>
              <a:ext uri="{FF2B5EF4-FFF2-40B4-BE49-F238E27FC236}">
                <a16:creationId xmlns:a16="http://schemas.microsoft.com/office/drawing/2014/main" xmlns="" id="{112B9ACD-F12A-F17E-AEE2-054821AFFAB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038404" y="2497137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1990</a:t>
            </a:r>
          </a:p>
        </p:txBody>
      </p:sp>
      <p:sp>
        <p:nvSpPr>
          <p:cNvPr id="51" name="Marcador de texto 9">
            <a:extLst>
              <a:ext uri="{FF2B5EF4-FFF2-40B4-BE49-F238E27FC236}">
                <a16:creationId xmlns:a16="http://schemas.microsoft.com/office/drawing/2014/main" xmlns="" id="{B9D56B9A-825C-970C-D461-7005979CAC4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249643" y="2497137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2005</a:t>
            </a:r>
          </a:p>
        </p:txBody>
      </p:sp>
      <p:sp>
        <p:nvSpPr>
          <p:cNvPr id="52" name="Marcador de texto 9">
            <a:extLst>
              <a:ext uri="{FF2B5EF4-FFF2-40B4-BE49-F238E27FC236}">
                <a16:creationId xmlns:a16="http://schemas.microsoft.com/office/drawing/2014/main" xmlns="" id="{7BDD21D1-8359-293F-E233-6B5E8C123C1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815654" y="2505075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2014</a:t>
            </a:r>
          </a:p>
        </p:txBody>
      </p:sp>
      <p:sp>
        <p:nvSpPr>
          <p:cNvPr id="54" name="Marcador de texto 9">
            <a:extLst>
              <a:ext uri="{FF2B5EF4-FFF2-40B4-BE49-F238E27FC236}">
                <a16:creationId xmlns:a16="http://schemas.microsoft.com/office/drawing/2014/main" xmlns="" id="{274D74FD-F374-ECBD-68DA-BC8846550CB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147935" y="2505075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2021</a:t>
            </a:r>
          </a:p>
        </p:txBody>
      </p:sp>
      <p:sp>
        <p:nvSpPr>
          <p:cNvPr id="7" name="Redondear rectángulo de esquina diagonal 5">
            <a:extLst>
              <a:ext uri="{FF2B5EF4-FFF2-40B4-BE49-F238E27FC236}">
                <a16:creationId xmlns:a16="http://schemas.microsoft.com/office/drawing/2014/main" xmlns="" id="{031BAAF5-8290-088B-06E4-4F088C39B3DE}"/>
              </a:ext>
            </a:extLst>
          </p:cNvPr>
          <p:cNvSpPr/>
          <p:nvPr userDrawn="1"/>
        </p:nvSpPr>
        <p:spPr>
          <a:xfrm>
            <a:off x="715062" y="2360108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cxnSp>
        <p:nvCxnSpPr>
          <p:cNvPr id="11" name="Conector recto de flecha 10">
            <a:extLst>
              <a:ext uri="{FF2B5EF4-FFF2-40B4-BE49-F238E27FC236}">
                <a16:creationId xmlns:a16="http://schemas.microsoft.com/office/drawing/2014/main" xmlns="" id="{42CD5538-9D93-AB56-4343-808FDFB34AF9}"/>
              </a:ext>
            </a:extLst>
          </p:cNvPr>
          <p:cNvCxnSpPr>
            <a:cxnSpLocks/>
          </p:cNvCxnSpPr>
          <p:nvPr userDrawn="1"/>
        </p:nvCxnSpPr>
        <p:spPr>
          <a:xfrm>
            <a:off x="1234918" y="2380195"/>
            <a:ext cx="1413811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arcador de texto 9">
            <a:extLst>
              <a:ext uri="{FF2B5EF4-FFF2-40B4-BE49-F238E27FC236}">
                <a16:creationId xmlns:a16="http://schemas.microsoft.com/office/drawing/2014/main" xmlns="" id="{46571150-0F7F-58E9-B565-5C1D75C24A4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39693" y="2968151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19" name="Marcador de texto 9">
            <a:extLst>
              <a:ext uri="{FF2B5EF4-FFF2-40B4-BE49-F238E27FC236}">
                <a16:creationId xmlns:a16="http://schemas.microsoft.com/office/drawing/2014/main" xmlns="" id="{5F9F1655-040B-5794-DE0D-5A88329468E3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20192" y="2517224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1982</a:t>
            </a:r>
          </a:p>
        </p:txBody>
      </p:sp>
      <p:sp>
        <p:nvSpPr>
          <p:cNvPr id="9" name="Marcador de texto 2">
            <a:extLst>
              <a:ext uri="{FF2B5EF4-FFF2-40B4-BE49-F238E27FC236}">
                <a16:creationId xmlns:a16="http://schemas.microsoft.com/office/drawing/2014/main" xmlns="" id="{90DAEB78-D7DF-AB87-BB5E-2D17C3CC340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375690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nea de tiemp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xmlns="" id="{42659B89-A0D6-6077-A946-434DEF039B3D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agen 20">
            <a:extLst>
              <a:ext uri="{FF2B5EF4-FFF2-40B4-BE49-F238E27FC236}">
                <a16:creationId xmlns:a16="http://schemas.microsoft.com/office/drawing/2014/main" xmlns="" id="{56EBCE9F-8899-2B8D-8D25-D288A0E1F1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8015"/>
          <a:stretch/>
        </p:blipFill>
        <p:spPr>
          <a:xfrm>
            <a:off x="707611" y="6177198"/>
            <a:ext cx="1234603" cy="4572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A4BD82B0-B7BB-3593-7415-82F4203EAE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5D0AD0B0-9027-8263-F1DA-AD612F47988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tx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6" name="Redondear rectángulo de esquina diagonal 5">
            <a:extLst>
              <a:ext uri="{FF2B5EF4-FFF2-40B4-BE49-F238E27FC236}">
                <a16:creationId xmlns:a16="http://schemas.microsoft.com/office/drawing/2014/main" xmlns="" id="{301D7883-050B-397E-074D-F65720386C95}"/>
              </a:ext>
            </a:extLst>
          </p:cNvPr>
          <p:cNvSpPr/>
          <p:nvPr userDrawn="1"/>
        </p:nvSpPr>
        <p:spPr>
          <a:xfrm>
            <a:off x="3693558" y="2340021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sp>
        <p:nvSpPr>
          <p:cNvPr id="8" name="Redondear rectángulo de esquina diagonal 7">
            <a:extLst>
              <a:ext uri="{FF2B5EF4-FFF2-40B4-BE49-F238E27FC236}">
                <a16:creationId xmlns:a16="http://schemas.microsoft.com/office/drawing/2014/main" xmlns="" id="{CEA3DAF9-9334-43D8-108A-05D19A0058E8}"/>
              </a:ext>
            </a:extLst>
          </p:cNvPr>
          <p:cNvSpPr/>
          <p:nvPr userDrawn="1"/>
        </p:nvSpPr>
        <p:spPr>
          <a:xfrm>
            <a:off x="5804929" y="2340021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xmlns="" id="{FD08DA2E-FC3D-B263-24A5-00D45B941A45}"/>
              </a:ext>
            </a:extLst>
          </p:cNvPr>
          <p:cNvCxnSpPr>
            <a:cxnSpLocks/>
          </p:cNvCxnSpPr>
          <p:nvPr userDrawn="1"/>
        </p:nvCxnSpPr>
        <p:spPr>
          <a:xfrm>
            <a:off x="4213414" y="2360108"/>
            <a:ext cx="1413811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de flecha 16">
            <a:extLst>
              <a:ext uri="{FF2B5EF4-FFF2-40B4-BE49-F238E27FC236}">
                <a16:creationId xmlns:a16="http://schemas.microsoft.com/office/drawing/2014/main" xmlns="" id="{85CA81EB-C583-1DC0-CC74-AE09AEBDCE85}"/>
              </a:ext>
            </a:extLst>
          </p:cNvPr>
          <p:cNvCxnSpPr>
            <a:cxnSpLocks/>
          </p:cNvCxnSpPr>
          <p:nvPr userDrawn="1"/>
        </p:nvCxnSpPr>
        <p:spPr>
          <a:xfrm>
            <a:off x="6276582" y="2360108"/>
            <a:ext cx="1854201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dondear rectángulo de esquina diagonal 17">
            <a:extLst>
              <a:ext uri="{FF2B5EF4-FFF2-40B4-BE49-F238E27FC236}">
                <a16:creationId xmlns:a16="http://schemas.microsoft.com/office/drawing/2014/main" xmlns="" id="{DBF9430D-E66C-6148-F25C-4BA61161C440}"/>
              </a:ext>
            </a:extLst>
          </p:cNvPr>
          <p:cNvSpPr/>
          <p:nvPr userDrawn="1"/>
        </p:nvSpPr>
        <p:spPr>
          <a:xfrm>
            <a:off x="7884256" y="2347959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sp>
        <p:nvSpPr>
          <p:cNvPr id="27" name="Redondear rectángulo de esquina diagonal 26">
            <a:extLst>
              <a:ext uri="{FF2B5EF4-FFF2-40B4-BE49-F238E27FC236}">
                <a16:creationId xmlns:a16="http://schemas.microsoft.com/office/drawing/2014/main" xmlns="" id="{FA8B5518-C8FA-543E-C3AD-F22AF39C756F}"/>
              </a:ext>
            </a:extLst>
          </p:cNvPr>
          <p:cNvSpPr/>
          <p:nvPr userDrawn="1"/>
        </p:nvSpPr>
        <p:spPr>
          <a:xfrm>
            <a:off x="10052781" y="2347959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cxnSp>
        <p:nvCxnSpPr>
          <p:cNvPr id="32" name="Conector recto de flecha 31">
            <a:extLst>
              <a:ext uri="{FF2B5EF4-FFF2-40B4-BE49-F238E27FC236}">
                <a16:creationId xmlns:a16="http://schemas.microsoft.com/office/drawing/2014/main" xmlns="" id="{464264DF-D06B-7AB0-CC30-96B0FC46D6CE}"/>
              </a:ext>
            </a:extLst>
          </p:cNvPr>
          <p:cNvCxnSpPr>
            <a:cxnSpLocks/>
          </p:cNvCxnSpPr>
          <p:nvPr userDrawn="1"/>
        </p:nvCxnSpPr>
        <p:spPr>
          <a:xfrm>
            <a:off x="8461266" y="2368046"/>
            <a:ext cx="1413811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Marcador de texto 9">
            <a:extLst>
              <a:ext uri="{FF2B5EF4-FFF2-40B4-BE49-F238E27FC236}">
                <a16:creationId xmlns:a16="http://schemas.microsoft.com/office/drawing/2014/main" xmlns="" id="{543C2B08-F50E-283B-2140-8EFF947533D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718189" y="2948064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5" name="Marcador de texto 9">
            <a:extLst>
              <a:ext uri="{FF2B5EF4-FFF2-40B4-BE49-F238E27FC236}">
                <a16:creationId xmlns:a16="http://schemas.microsoft.com/office/drawing/2014/main" xmlns="" id="{05F5F293-5908-0173-426F-9FAC39B678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816083" y="2948064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6" name="Marcador de texto 9">
            <a:extLst>
              <a:ext uri="{FF2B5EF4-FFF2-40B4-BE49-F238E27FC236}">
                <a16:creationId xmlns:a16="http://schemas.microsoft.com/office/drawing/2014/main" xmlns="" id="{607AD299-15EE-FB8D-0173-E352A484CF8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911465" y="2956002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7" name="Marcador de texto 9">
            <a:extLst>
              <a:ext uri="{FF2B5EF4-FFF2-40B4-BE49-F238E27FC236}">
                <a16:creationId xmlns:a16="http://schemas.microsoft.com/office/drawing/2014/main" xmlns="" id="{D5B0CC9B-7A92-A85F-6E92-88DCA3D80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009359" y="2956002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50" name="Marcador de texto 9">
            <a:extLst>
              <a:ext uri="{FF2B5EF4-FFF2-40B4-BE49-F238E27FC236}">
                <a16:creationId xmlns:a16="http://schemas.microsoft.com/office/drawing/2014/main" xmlns="" id="{112B9ACD-F12A-F17E-AEE2-054821AFFAB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798688" y="2497137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1990</a:t>
            </a:r>
          </a:p>
        </p:txBody>
      </p:sp>
      <p:sp>
        <p:nvSpPr>
          <p:cNvPr id="51" name="Marcador de texto 9">
            <a:extLst>
              <a:ext uri="{FF2B5EF4-FFF2-40B4-BE49-F238E27FC236}">
                <a16:creationId xmlns:a16="http://schemas.microsoft.com/office/drawing/2014/main" xmlns="" id="{B9D56B9A-825C-970C-D461-7005979CAC4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938003" y="2497137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2005</a:t>
            </a:r>
          </a:p>
        </p:txBody>
      </p:sp>
      <p:sp>
        <p:nvSpPr>
          <p:cNvPr id="52" name="Marcador de texto 9">
            <a:extLst>
              <a:ext uri="{FF2B5EF4-FFF2-40B4-BE49-F238E27FC236}">
                <a16:creationId xmlns:a16="http://schemas.microsoft.com/office/drawing/2014/main" xmlns="" id="{7BDD21D1-8359-293F-E233-6B5E8C123C1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980045" y="2505075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2014</a:t>
            </a:r>
          </a:p>
        </p:txBody>
      </p:sp>
      <p:sp>
        <p:nvSpPr>
          <p:cNvPr id="54" name="Marcador de texto 9">
            <a:extLst>
              <a:ext uri="{FF2B5EF4-FFF2-40B4-BE49-F238E27FC236}">
                <a16:creationId xmlns:a16="http://schemas.microsoft.com/office/drawing/2014/main" xmlns="" id="{274D74FD-F374-ECBD-68DA-BC8846550CB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147935" y="2505075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2021</a:t>
            </a:r>
          </a:p>
        </p:txBody>
      </p:sp>
      <p:sp>
        <p:nvSpPr>
          <p:cNvPr id="9" name="Redondear rectángulo de esquina diagonal 10">
            <a:extLst>
              <a:ext uri="{FF2B5EF4-FFF2-40B4-BE49-F238E27FC236}">
                <a16:creationId xmlns:a16="http://schemas.microsoft.com/office/drawing/2014/main" xmlns="" id="{ED56E0B6-856A-2808-9EFE-2326BFA54735}"/>
              </a:ext>
            </a:extLst>
          </p:cNvPr>
          <p:cNvSpPr/>
          <p:nvPr userDrawn="1"/>
        </p:nvSpPr>
        <p:spPr>
          <a:xfrm>
            <a:off x="842428" y="2368046"/>
            <a:ext cx="418051" cy="472626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xmlns="" id="{9EF43021-A7B3-004C-FC12-4BEA8F4A2005}"/>
              </a:ext>
            </a:extLst>
          </p:cNvPr>
          <p:cNvCxnSpPr>
            <a:cxnSpLocks/>
          </p:cNvCxnSpPr>
          <p:nvPr userDrawn="1"/>
        </p:nvCxnSpPr>
        <p:spPr>
          <a:xfrm>
            <a:off x="1444738" y="2388133"/>
            <a:ext cx="2016192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arcador de texto 9">
            <a:extLst>
              <a:ext uri="{FF2B5EF4-FFF2-40B4-BE49-F238E27FC236}">
                <a16:creationId xmlns:a16="http://schemas.microsoft.com/office/drawing/2014/main" xmlns="" id="{4218111B-6520-520B-9089-1C166CFD241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58475" y="3014189"/>
            <a:ext cx="2070735" cy="5872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h4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14" name="Marcador de texto 9">
            <a:extLst>
              <a:ext uri="{FF2B5EF4-FFF2-40B4-BE49-F238E27FC236}">
                <a16:creationId xmlns:a16="http://schemas.microsoft.com/office/drawing/2014/main" xmlns="" id="{30EF29A3-0295-BC44-20B0-2B25FC1C019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58475" y="3831991"/>
            <a:ext cx="2390775" cy="213931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0" i="0">
                <a:solidFill>
                  <a:srgbClr val="728185"/>
                </a:solidFill>
                <a:latin typeface="Inter" panose="020B0502030000000004" pitchFamily="34" charset="0"/>
                <a:ea typeface="Inter" panose="020B0502030000000004" pitchFamily="34" charset="0"/>
              </a:defRPr>
            </a:lvl1pPr>
          </a:lstStyle>
          <a:p>
            <a:pPr>
              <a:lnSpc>
                <a:spcPct val="110000"/>
              </a:lnSpc>
            </a:pPr>
            <a:r>
              <a:rPr lang="es-ES" dirty="0"/>
              <a:t>Cuerpo de texto </a:t>
            </a:r>
            <a:r>
              <a:rPr lang="es-ES" dirty="0" err="1"/>
              <a:t>bM</a:t>
            </a:r>
            <a:endParaRPr lang="es-ES" dirty="0"/>
          </a:p>
          <a:p>
            <a:pPr>
              <a:lnSpc>
                <a:spcPct val="110000"/>
              </a:lnSpc>
            </a:pPr>
            <a:endParaRPr lang="es-ES" dirty="0"/>
          </a:p>
          <a:p>
            <a:pPr>
              <a:lnSpc>
                <a:spcPct val="110000"/>
              </a:lnSpc>
            </a:pPr>
            <a:r>
              <a:rPr lang="es-ES" b="1" dirty="0" err="1">
                <a:effectLst/>
                <a:latin typeface="Lexend" pitchFamily="2" charset="77"/>
              </a:rPr>
              <a:t>Lorem</a:t>
            </a:r>
            <a:r>
              <a:rPr lang="es-ES" b="1" dirty="0">
                <a:effectLst/>
                <a:latin typeface="Lexend" pitchFamily="2" charset="77"/>
              </a:rPr>
              <a:t> </a:t>
            </a:r>
            <a:r>
              <a:rPr lang="es-ES" b="1" dirty="0" err="1">
                <a:effectLst/>
                <a:latin typeface="Lexend" pitchFamily="2" charset="77"/>
              </a:rPr>
              <a:t>Ipsum</a:t>
            </a:r>
            <a:r>
              <a:rPr lang="es-ES" b="1" dirty="0">
                <a:effectLst/>
                <a:latin typeface="Lexend" pitchFamily="2" charset="77"/>
              </a:rPr>
              <a:t> </a:t>
            </a:r>
            <a:r>
              <a:rPr lang="es-ES" dirty="0">
                <a:effectLst/>
              </a:rPr>
              <a:t>es simplemente el texto de relleno de las imprentas y archivos de texto. </a:t>
            </a:r>
            <a:endParaRPr lang="es-ES" dirty="0"/>
          </a:p>
        </p:txBody>
      </p:sp>
      <p:sp>
        <p:nvSpPr>
          <p:cNvPr id="15" name="Marcador de texto 9">
            <a:extLst>
              <a:ext uri="{FF2B5EF4-FFF2-40B4-BE49-F238E27FC236}">
                <a16:creationId xmlns:a16="http://schemas.microsoft.com/office/drawing/2014/main" xmlns="" id="{2117F1D3-1894-3AF1-8845-1470C81F1FD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80395" y="2548022"/>
            <a:ext cx="1276839" cy="39052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1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r>
              <a:rPr lang="es-ES" dirty="0"/>
              <a:t>1982</a:t>
            </a:r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9E2394A5-1D5B-ABDB-FDAB-0FE2B9AEB3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sp>
        <p:nvSpPr>
          <p:cNvPr id="11" name="Marcador de número de diapositiva 7">
            <a:extLst>
              <a:ext uri="{FF2B5EF4-FFF2-40B4-BE49-F238E27FC236}">
                <a16:creationId xmlns:a16="http://schemas.microsoft.com/office/drawing/2014/main" xmlns="" id="{590EC09F-C897-4FC2-026C-7E8914927D1C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</p:spTree>
    <p:extLst>
      <p:ext uri="{BB962C8B-B14F-4D97-AF65-F5344CB8AC3E}">
        <p14:creationId xmlns:p14="http://schemas.microsoft.com/office/powerpoint/2010/main" val="10320828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nea de tiemp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xmlns="" id="{42659B89-A0D6-6077-A946-434DEF039B3D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agen 20">
            <a:extLst>
              <a:ext uri="{FF2B5EF4-FFF2-40B4-BE49-F238E27FC236}">
                <a16:creationId xmlns:a16="http://schemas.microsoft.com/office/drawing/2014/main" xmlns="" id="{56EBCE9F-8899-2B8D-8D25-D288A0E1F1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8015"/>
          <a:stretch/>
        </p:blipFill>
        <p:spPr>
          <a:xfrm>
            <a:off x="707611" y="6177198"/>
            <a:ext cx="1234603" cy="4572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A4BD82B0-B7BB-3593-7415-82F4203EAE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5D0AD0B0-9027-8263-F1DA-AD612F47988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tx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6" name="Redondear rectángulo de esquina diagonal 5">
            <a:extLst>
              <a:ext uri="{FF2B5EF4-FFF2-40B4-BE49-F238E27FC236}">
                <a16:creationId xmlns:a16="http://schemas.microsoft.com/office/drawing/2014/main" xmlns="" id="{301D7883-050B-397E-074D-F65720386C95}"/>
              </a:ext>
            </a:extLst>
          </p:cNvPr>
          <p:cNvSpPr/>
          <p:nvPr userDrawn="1"/>
        </p:nvSpPr>
        <p:spPr>
          <a:xfrm>
            <a:off x="611472" y="2357965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sp>
        <p:nvSpPr>
          <p:cNvPr id="8" name="Redondear rectángulo de esquina diagonal 7">
            <a:extLst>
              <a:ext uri="{FF2B5EF4-FFF2-40B4-BE49-F238E27FC236}">
                <a16:creationId xmlns:a16="http://schemas.microsoft.com/office/drawing/2014/main" xmlns="" id="{CEA3DAF9-9334-43D8-108A-05D19A0058E8}"/>
              </a:ext>
            </a:extLst>
          </p:cNvPr>
          <p:cNvSpPr/>
          <p:nvPr userDrawn="1"/>
        </p:nvSpPr>
        <p:spPr>
          <a:xfrm>
            <a:off x="5378586" y="2357965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xmlns="" id="{FD08DA2E-FC3D-B263-24A5-00D45B941A45}"/>
              </a:ext>
            </a:extLst>
          </p:cNvPr>
          <p:cNvCxnSpPr>
            <a:cxnSpLocks/>
          </p:cNvCxnSpPr>
          <p:nvPr userDrawn="1"/>
        </p:nvCxnSpPr>
        <p:spPr>
          <a:xfrm>
            <a:off x="1131328" y="2378052"/>
            <a:ext cx="1413811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dondear rectángulo de esquina diagonal 10">
            <a:extLst>
              <a:ext uri="{FF2B5EF4-FFF2-40B4-BE49-F238E27FC236}">
                <a16:creationId xmlns:a16="http://schemas.microsoft.com/office/drawing/2014/main" xmlns="" id="{0F56CFC4-5D34-8072-98C1-B4A6AEF0EED3}"/>
              </a:ext>
            </a:extLst>
          </p:cNvPr>
          <p:cNvSpPr/>
          <p:nvPr userDrawn="1"/>
        </p:nvSpPr>
        <p:spPr>
          <a:xfrm>
            <a:off x="2657673" y="2368046"/>
            <a:ext cx="418051" cy="472626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cxnSp>
        <p:nvCxnSpPr>
          <p:cNvPr id="17" name="Conector recto de flecha 16">
            <a:extLst>
              <a:ext uri="{FF2B5EF4-FFF2-40B4-BE49-F238E27FC236}">
                <a16:creationId xmlns:a16="http://schemas.microsoft.com/office/drawing/2014/main" xmlns="" id="{85CA81EB-C583-1DC0-CC74-AE09AEBDCE85}"/>
              </a:ext>
            </a:extLst>
          </p:cNvPr>
          <p:cNvCxnSpPr>
            <a:cxnSpLocks/>
          </p:cNvCxnSpPr>
          <p:nvPr userDrawn="1"/>
        </p:nvCxnSpPr>
        <p:spPr>
          <a:xfrm>
            <a:off x="5870787" y="2378052"/>
            <a:ext cx="1854201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dondear rectángulo de esquina diagonal 17">
            <a:extLst>
              <a:ext uri="{FF2B5EF4-FFF2-40B4-BE49-F238E27FC236}">
                <a16:creationId xmlns:a16="http://schemas.microsoft.com/office/drawing/2014/main" xmlns="" id="{DBF9430D-E66C-6148-F25C-4BA61161C440}"/>
              </a:ext>
            </a:extLst>
          </p:cNvPr>
          <p:cNvSpPr/>
          <p:nvPr userDrawn="1"/>
        </p:nvSpPr>
        <p:spPr>
          <a:xfrm>
            <a:off x="7884256" y="2347959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cxnSp>
        <p:nvCxnSpPr>
          <p:cNvPr id="24" name="Conector recto de flecha 23">
            <a:extLst>
              <a:ext uri="{FF2B5EF4-FFF2-40B4-BE49-F238E27FC236}">
                <a16:creationId xmlns:a16="http://schemas.microsoft.com/office/drawing/2014/main" xmlns="" id="{27C07BE6-79CD-7F47-AAFD-07134C26DB4D}"/>
              </a:ext>
            </a:extLst>
          </p:cNvPr>
          <p:cNvCxnSpPr>
            <a:cxnSpLocks/>
          </p:cNvCxnSpPr>
          <p:nvPr userDrawn="1"/>
        </p:nvCxnSpPr>
        <p:spPr>
          <a:xfrm>
            <a:off x="3259983" y="2388133"/>
            <a:ext cx="2016192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dondear rectángulo de esquina diagonal 26">
            <a:extLst>
              <a:ext uri="{FF2B5EF4-FFF2-40B4-BE49-F238E27FC236}">
                <a16:creationId xmlns:a16="http://schemas.microsoft.com/office/drawing/2014/main" xmlns="" id="{FA8B5518-C8FA-543E-C3AD-F22AF39C756F}"/>
              </a:ext>
            </a:extLst>
          </p:cNvPr>
          <p:cNvSpPr/>
          <p:nvPr userDrawn="1"/>
        </p:nvSpPr>
        <p:spPr>
          <a:xfrm>
            <a:off x="10052781" y="2347959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cxnSp>
        <p:nvCxnSpPr>
          <p:cNvPr id="32" name="Conector recto de flecha 31">
            <a:extLst>
              <a:ext uri="{FF2B5EF4-FFF2-40B4-BE49-F238E27FC236}">
                <a16:creationId xmlns:a16="http://schemas.microsoft.com/office/drawing/2014/main" xmlns="" id="{464264DF-D06B-7AB0-CC30-96B0FC46D6CE}"/>
              </a:ext>
            </a:extLst>
          </p:cNvPr>
          <p:cNvCxnSpPr>
            <a:cxnSpLocks/>
          </p:cNvCxnSpPr>
          <p:nvPr userDrawn="1"/>
        </p:nvCxnSpPr>
        <p:spPr>
          <a:xfrm>
            <a:off x="8461266" y="2368046"/>
            <a:ext cx="1413811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Marcador de texto 9">
            <a:extLst>
              <a:ext uri="{FF2B5EF4-FFF2-40B4-BE49-F238E27FC236}">
                <a16:creationId xmlns:a16="http://schemas.microsoft.com/office/drawing/2014/main" xmlns="" id="{543C2B08-F50E-283B-2140-8EFF947533D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6103" y="2966008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5" name="Marcador de texto 9">
            <a:extLst>
              <a:ext uri="{FF2B5EF4-FFF2-40B4-BE49-F238E27FC236}">
                <a16:creationId xmlns:a16="http://schemas.microsoft.com/office/drawing/2014/main" xmlns="" id="{05F5F293-5908-0173-426F-9FAC39B678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410288" y="2966008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6" name="Marcador de texto 9">
            <a:extLst>
              <a:ext uri="{FF2B5EF4-FFF2-40B4-BE49-F238E27FC236}">
                <a16:creationId xmlns:a16="http://schemas.microsoft.com/office/drawing/2014/main" xmlns="" id="{607AD299-15EE-FB8D-0173-E352A484CF8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911465" y="2956002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7" name="Marcador de texto 9">
            <a:extLst>
              <a:ext uri="{FF2B5EF4-FFF2-40B4-BE49-F238E27FC236}">
                <a16:creationId xmlns:a16="http://schemas.microsoft.com/office/drawing/2014/main" xmlns="" id="{D5B0CC9B-7A92-A85F-6E92-88DCA3D80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009359" y="2956002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8" name="Marcador de texto 9">
            <a:extLst>
              <a:ext uri="{FF2B5EF4-FFF2-40B4-BE49-F238E27FC236}">
                <a16:creationId xmlns:a16="http://schemas.microsoft.com/office/drawing/2014/main" xmlns="" id="{87760370-848B-950B-2D62-E57DCD14389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73720" y="3014189"/>
            <a:ext cx="2070735" cy="5872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h4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9" name="Marcador de texto 9">
            <a:extLst>
              <a:ext uri="{FF2B5EF4-FFF2-40B4-BE49-F238E27FC236}">
                <a16:creationId xmlns:a16="http://schemas.microsoft.com/office/drawing/2014/main" xmlns="" id="{FC206F27-B368-7545-CB29-9904DD7A8C7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73720" y="3831991"/>
            <a:ext cx="2390775" cy="213931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0" i="0">
                <a:solidFill>
                  <a:srgbClr val="728185"/>
                </a:solidFill>
                <a:latin typeface="Inter" panose="020B0502030000000004" pitchFamily="34" charset="0"/>
                <a:ea typeface="Inter" panose="020B0502030000000004" pitchFamily="34" charset="0"/>
              </a:defRPr>
            </a:lvl1pPr>
          </a:lstStyle>
          <a:p>
            <a:pPr>
              <a:lnSpc>
                <a:spcPct val="110000"/>
              </a:lnSpc>
            </a:pPr>
            <a:r>
              <a:rPr lang="es-ES" dirty="0"/>
              <a:t>Cuerpo de texto </a:t>
            </a:r>
            <a:r>
              <a:rPr lang="es-ES" dirty="0" err="1"/>
              <a:t>bM</a:t>
            </a:r>
            <a:endParaRPr lang="es-ES" dirty="0"/>
          </a:p>
          <a:p>
            <a:pPr>
              <a:lnSpc>
                <a:spcPct val="110000"/>
              </a:lnSpc>
            </a:pPr>
            <a:endParaRPr lang="es-ES" dirty="0"/>
          </a:p>
          <a:p>
            <a:pPr>
              <a:lnSpc>
                <a:spcPct val="110000"/>
              </a:lnSpc>
            </a:pPr>
            <a:r>
              <a:rPr lang="es-ES" b="1" dirty="0" err="1">
                <a:effectLst/>
                <a:latin typeface="Lexend" pitchFamily="2" charset="77"/>
              </a:rPr>
              <a:t>Lorem</a:t>
            </a:r>
            <a:r>
              <a:rPr lang="es-ES" b="1" dirty="0">
                <a:effectLst/>
                <a:latin typeface="Lexend" pitchFamily="2" charset="77"/>
              </a:rPr>
              <a:t> </a:t>
            </a:r>
            <a:r>
              <a:rPr lang="es-ES" b="1" dirty="0" err="1">
                <a:effectLst/>
                <a:latin typeface="Lexend" pitchFamily="2" charset="77"/>
              </a:rPr>
              <a:t>Ipsum</a:t>
            </a:r>
            <a:r>
              <a:rPr lang="es-ES" b="1" dirty="0">
                <a:effectLst/>
                <a:latin typeface="Lexend" pitchFamily="2" charset="77"/>
              </a:rPr>
              <a:t> </a:t>
            </a:r>
            <a:r>
              <a:rPr lang="es-ES" dirty="0">
                <a:effectLst/>
              </a:rPr>
              <a:t>es simplemente el texto de relleno de las imprentas y archivos de texto. </a:t>
            </a:r>
            <a:endParaRPr lang="es-ES" dirty="0"/>
          </a:p>
        </p:txBody>
      </p:sp>
      <p:sp>
        <p:nvSpPr>
          <p:cNvPr id="50" name="Marcador de texto 9">
            <a:extLst>
              <a:ext uri="{FF2B5EF4-FFF2-40B4-BE49-F238E27FC236}">
                <a16:creationId xmlns:a16="http://schemas.microsoft.com/office/drawing/2014/main" xmlns="" id="{112B9ACD-F12A-F17E-AEE2-054821AFFAB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16602" y="2515081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1982</a:t>
            </a:r>
          </a:p>
        </p:txBody>
      </p:sp>
      <p:sp>
        <p:nvSpPr>
          <p:cNvPr id="51" name="Marcador de texto 9">
            <a:extLst>
              <a:ext uri="{FF2B5EF4-FFF2-40B4-BE49-F238E27FC236}">
                <a16:creationId xmlns:a16="http://schemas.microsoft.com/office/drawing/2014/main" xmlns="" id="{B9D56B9A-825C-970C-D461-7005979CAC4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532208" y="2515081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2005</a:t>
            </a:r>
          </a:p>
        </p:txBody>
      </p:sp>
      <p:sp>
        <p:nvSpPr>
          <p:cNvPr id="52" name="Marcador de texto 9">
            <a:extLst>
              <a:ext uri="{FF2B5EF4-FFF2-40B4-BE49-F238E27FC236}">
                <a16:creationId xmlns:a16="http://schemas.microsoft.com/office/drawing/2014/main" xmlns="" id="{7BDD21D1-8359-293F-E233-6B5E8C123C1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980045" y="2505075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2014</a:t>
            </a:r>
          </a:p>
        </p:txBody>
      </p:sp>
      <p:sp>
        <p:nvSpPr>
          <p:cNvPr id="54" name="Marcador de texto 9">
            <a:extLst>
              <a:ext uri="{FF2B5EF4-FFF2-40B4-BE49-F238E27FC236}">
                <a16:creationId xmlns:a16="http://schemas.microsoft.com/office/drawing/2014/main" xmlns="" id="{274D74FD-F374-ECBD-68DA-BC8846550CB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147935" y="2505075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2021</a:t>
            </a:r>
          </a:p>
        </p:txBody>
      </p:sp>
      <p:sp>
        <p:nvSpPr>
          <p:cNvPr id="56" name="Marcador de texto 9">
            <a:extLst>
              <a:ext uri="{FF2B5EF4-FFF2-40B4-BE49-F238E27FC236}">
                <a16:creationId xmlns:a16="http://schemas.microsoft.com/office/drawing/2014/main" xmlns="" id="{93094BA8-AC0C-000C-88C9-406B4C26B0A0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795640" y="2548022"/>
            <a:ext cx="1276839" cy="39052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1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r>
              <a:rPr lang="es-ES" dirty="0"/>
              <a:t>1990</a:t>
            </a:r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ACB864FB-D2F9-A65B-81ED-C58C820032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sp>
        <p:nvSpPr>
          <p:cNvPr id="9" name="Marcador de número de diapositiva 7">
            <a:extLst>
              <a:ext uri="{FF2B5EF4-FFF2-40B4-BE49-F238E27FC236}">
                <a16:creationId xmlns:a16="http://schemas.microsoft.com/office/drawing/2014/main" xmlns="" id="{B9831D7C-A646-3550-72CF-7B5133AC8E07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</p:spTree>
    <p:extLst>
      <p:ext uri="{BB962C8B-B14F-4D97-AF65-F5344CB8AC3E}">
        <p14:creationId xmlns:p14="http://schemas.microsoft.com/office/powerpoint/2010/main" val="257266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nea de tiemp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xmlns="" id="{42659B89-A0D6-6077-A946-434DEF039B3D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agen 20">
            <a:extLst>
              <a:ext uri="{FF2B5EF4-FFF2-40B4-BE49-F238E27FC236}">
                <a16:creationId xmlns:a16="http://schemas.microsoft.com/office/drawing/2014/main" xmlns="" id="{56EBCE9F-8899-2B8D-8D25-D288A0E1F1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8015"/>
          <a:stretch/>
        </p:blipFill>
        <p:spPr>
          <a:xfrm>
            <a:off x="707611" y="6177198"/>
            <a:ext cx="1234603" cy="4572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A4BD82B0-B7BB-3593-7415-82F4203EAE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5D0AD0B0-9027-8263-F1DA-AD612F47988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tx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6" name="Redondear rectángulo de esquina diagonal 5">
            <a:extLst>
              <a:ext uri="{FF2B5EF4-FFF2-40B4-BE49-F238E27FC236}">
                <a16:creationId xmlns:a16="http://schemas.microsoft.com/office/drawing/2014/main" xmlns="" id="{301D7883-050B-397E-074D-F65720386C95}"/>
              </a:ext>
            </a:extLst>
          </p:cNvPr>
          <p:cNvSpPr/>
          <p:nvPr userDrawn="1"/>
        </p:nvSpPr>
        <p:spPr>
          <a:xfrm>
            <a:off x="611150" y="2347959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sp>
        <p:nvSpPr>
          <p:cNvPr id="8" name="Redondear rectángulo de esquina diagonal 7">
            <a:extLst>
              <a:ext uri="{FF2B5EF4-FFF2-40B4-BE49-F238E27FC236}">
                <a16:creationId xmlns:a16="http://schemas.microsoft.com/office/drawing/2014/main" xmlns="" id="{CEA3DAF9-9334-43D8-108A-05D19A0058E8}"/>
              </a:ext>
            </a:extLst>
          </p:cNvPr>
          <p:cNvSpPr/>
          <p:nvPr userDrawn="1"/>
        </p:nvSpPr>
        <p:spPr>
          <a:xfrm>
            <a:off x="2722521" y="2347959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xmlns="" id="{FD08DA2E-FC3D-B263-24A5-00D45B941A45}"/>
              </a:ext>
            </a:extLst>
          </p:cNvPr>
          <p:cNvCxnSpPr>
            <a:cxnSpLocks/>
          </p:cNvCxnSpPr>
          <p:nvPr userDrawn="1"/>
        </p:nvCxnSpPr>
        <p:spPr>
          <a:xfrm>
            <a:off x="1131006" y="2368046"/>
            <a:ext cx="1413811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dondear rectángulo de esquina diagonal 10">
            <a:extLst>
              <a:ext uri="{FF2B5EF4-FFF2-40B4-BE49-F238E27FC236}">
                <a16:creationId xmlns:a16="http://schemas.microsoft.com/office/drawing/2014/main" xmlns="" id="{0F56CFC4-5D34-8072-98C1-B4A6AEF0EED3}"/>
              </a:ext>
            </a:extLst>
          </p:cNvPr>
          <p:cNvSpPr/>
          <p:nvPr userDrawn="1"/>
        </p:nvSpPr>
        <p:spPr>
          <a:xfrm>
            <a:off x="5136978" y="2347959"/>
            <a:ext cx="418051" cy="472626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cxnSp>
        <p:nvCxnSpPr>
          <p:cNvPr id="17" name="Conector recto de flecha 16">
            <a:extLst>
              <a:ext uri="{FF2B5EF4-FFF2-40B4-BE49-F238E27FC236}">
                <a16:creationId xmlns:a16="http://schemas.microsoft.com/office/drawing/2014/main" xmlns="" id="{85CA81EB-C583-1DC0-CC74-AE09AEBDCE85}"/>
              </a:ext>
            </a:extLst>
          </p:cNvPr>
          <p:cNvCxnSpPr>
            <a:cxnSpLocks/>
          </p:cNvCxnSpPr>
          <p:nvPr userDrawn="1"/>
        </p:nvCxnSpPr>
        <p:spPr>
          <a:xfrm>
            <a:off x="3194174" y="2368046"/>
            <a:ext cx="1854201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dondear rectángulo de esquina diagonal 17">
            <a:extLst>
              <a:ext uri="{FF2B5EF4-FFF2-40B4-BE49-F238E27FC236}">
                <a16:creationId xmlns:a16="http://schemas.microsoft.com/office/drawing/2014/main" xmlns="" id="{DBF9430D-E66C-6148-F25C-4BA61161C440}"/>
              </a:ext>
            </a:extLst>
          </p:cNvPr>
          <p:cNvSpPr/>
          <p:nvPr userDrawn="1"/>
        </p:nvSpPr>
        <p:spPr>
          <a:xfrm>
            <a:off x="7884256" y="2347959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cxnSp>
        <p:nvCxnSpPr>
          <p:cNvPr id="24" name="Conector recto de flecha 23">
            <a:extLst>
              <a:ext uri="{FF2B5EF4-FFF2-40B4-BE49-F238E27FC236}">
                <a16:creationId xmlns:a16="http://schemas.microsoft.com/office/drawing/2014/main" xmlns="" id="{27C07BE6-79CD-7F47-AAFD-07134C26DB4D}"/>
              </a:ext>
            </a:extLst>
          </p:cNvPr>
          <p:cNvCxnSpPr>
            <a:cxnSpLocks/>
          </p:cNvCxnSpPr>
          <p:nvPr userDrawn="1"/>
        </p:nvCxnSpPr>
        <p:spPr>
          <a:xfrm>
            <a:off x="5739288" y="2368046"/>
            <a:ext cx="2016192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dondear rectángulo de esquina diagonal 26">
            <a:extLst>
              <a:ext uri="{FF2B5EF4-FFF2-40B4-BE49-F238E27FC236}">
                <a16:creationId xmlns:a16="http://schemas.microsoft.com/office/drawing/2014/main" xmlns="" id="{FA8B5518-C8FA-543E-C3AD-F22AF39C756F}"/>
              </a:ext>
            </a:extLst>
          </p:cNvPr>
          <p:cNvSpPr/>
          <p:nvPr userDrawn="1"/>
        </p:nvSpPr>
        <p:spPr>
          <a:xfrm>
            <a:off x="10052781" y="2347959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cxnSp>
        <p:nvCxnSpPr>
          <p:cNvPr id="32" name="Conector recto de flecha 31">
            <a:extLst>
              <a:ext uri="{FF2B5EF4-FFF2-40B4-BE49-F238E27FC236}">
                <a16:creationId xmlns:a16="http://schemas.microsoft.com/office/drawing/2014/main" xmlns="" id="{464264DF-D06B-7AB0-CC30-96B0FC46D6CE}"/>
              </a:ext>
            </a:extLst>
          </p:cNvPr>
          <p:cNvCxnSpPr>
            <a:cxnSpLocks/>
          </p:cNvCxnSpPr>
          <p:nvPr userDrawn="1"/>
        </p:nvCxnSpPr>
        <p:spPr>
          <a:xfrm>
            <a:off x="8461266" y="2368046"/>
            <a:ext cx="1413811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Marcador de texto 9">
            <a:extLst>
              <a:ext uri="{FF2B5EF4-FFF2-40B4-BE49-F238E27FC236}">
                <a16:creationId xmlns:a16="http://schemas.microsoft.com/office/drawing/2014/main" xmlns="" id="{543C2B08-F50E-283B-2140-8EFF947533D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5781" y="2956002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5" name="Marcador de texto 9">
            <a:extLst>
              <a:ext uri="{FF2B5EF4-FFF2-40B4-BE49-F238E27FC236}">
                <a16:creationId xmlns:a16="http://schemas.microsoft.com/office/drawing/2014/main" xmlns="" id="{05F5F293-5908-0173-426F-9FAC39B678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733675" y="2956002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6" name="Marcador de texto 9">
            <a:extLst>
              <a:ext uri="{FF2B5EF4-FFF2-40B4-BE49-F238E27FC236}">
                <a16:creationId xmlns:a16="http://schemas.microsoft.com/office/drawing/2014/main" xmlns="" id="{607AD299-15EE-FB8D-0173-E352A484CF8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911465" y="2956002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7" name="Marcador de texto 9">
            <a:extLst>
              <a:ext uri="{FF2B5EF4-FFF2-40B4-BE49-F238E27FC236}">
                <a16:creationId xmlns:a16="http://schemas.microsoft.com/office/drawing/2014/main" xmlns="" id="{D5B0CC9B-7A92-A85F-6E92-88DCA3D80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009359" y="2956002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8" name="Marcador de texto 9">
            <a:extLst>
              <a:ext uri="{FF2B5EF4-FFF2-40B4-BE49-F238E27FC236}">
                <a16:creationId xmlns:a16="http://schemas.microsoft.com/office/drawing/2014/main" xmlns="" id="{87760370-848B-950B-2D62-E57DCD14389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153025" y="2994102"/>
            <a:ext cx="2070735" cy="5872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h4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9" name="Marcador de texto 9">
            <a:extLst>
              <a:ext uri="{FF2B5EF4-FFF2-40B4-BE49-F238E27FC236}">
                <a16:creationId xmlns:a16="http://schemas.microsoft.com/office/drawing/2014/main" xmlns="" id="{FC206F27-B368-7545-CB29-9904DD7A8C7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153025" y="3811904"/>
            <a:ext cx="2390775" cy="213931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0" i="0">
                <a:solidFill>
                  <a:srgbClr val="728185"/>
                </a:solidFill>
                <a:latin typeface="Inter" panose="020B0502030000000004" pitchFamily="34" charset="0"/>
                <a:ea typeface="Inter" panose="020B0502030000000004" pitchFamily="34" charset="0"/>
              </a:defRPr>
            </a:lvl1pPr>
          </a:lstStyle>
          <a:p>
            <a:pPr>
              <a:lnSpc>
                <a:spcPct val="110000"/>
              </a:lnSpc>
            </a:pPr>
            <a:r>
              <a:rPr lang="es-ES" dirty="0"/>
              <a:t>Cuerpo de texto </a:t>
            </a:r>
            <a:r>
              <a:rPr lang="es-ES" dirty="0" err="1"/>
              <a:t>bM</a:t>
            </a:r>
            <a:endParaRPr lang="es-ES" dirty="0"/>
          </a:p>
          <a:p>
            <a:pPr>
              <a:lnSpc>
                <a:spcPct val="110000"/>
              </a:lnSpc>
            </a:pPr>
            <a:endParaRPr lang="es-ES" dirty="0"/>
          </a:p>
          <a:p>
            <a:pPr>
              <a:lnSpc>
                <a:spcPct val="110000"/>
              </a:lnSpc>
            </a:pPr>
            <a:r>
              <a:rPr lang="es-ES" b="1" dirty="0" err="1">
                <a:effectLst/>
                <a:latin typeface="Lexend" pitchFamily="2" charset="77"/>
              </a:rPr>
              <a:t>Lorem</a:t>
            </a:r>
            <a:r>
              <a:rPr lang="es-ES" b="1" dirty="0">
                <a:effectLst/>
                <a:latin typeface="Lexend" pitchFamily="2" charset="77"/>
              </a:rPr>
              <a:t> </a:t>
            </a:r>
            <a:r>
              <a:rPr lang="es-ES" b="1" dirty="0" err="1">
                <a:effectLst/>
                <a:latin typeface="Lexend" pitchFamily="2" charset="77"/>
              </a:rPr>
              <a:t>Ipsum</a:t>
            </a:r>
            <a:r>
              <a:rPr lang="es-ES" b="1" dirty="0">
                <a:effectLst/>
                <a:latin typeface="Lexend" pitchFamily="2" charset="77"/>
              </a:rPr>
              <a:t> </a:t>
            </a:r>
            <a:r>
              <a:rPr lang="es-ES" dirty="0">
                <a:effectLst/>
              </a:rPr>
              <a:t>es simplemente el texto de relleno de las imprentas y archivos de texto. </a:t>
            </a:r>
            <a:endParaRPr lang="es-ES" dirty="0"/>
          </a:p>
        </p:txBody>
      </p:sp>
      <p:sp>
        <p:nvSpPr>
          <p:cNvPr id="50" name="Marcador de texto 9">
            <a:extLst>
              <a:ext uri="{FF2B5EF4-FFF2-40B4-BE49-F238E27FC236}">
                <a16:creationId xmlns:a16="http://schemas.microsoft.com/office/drawing/2014/main" xmlns="" id="{112B9ACD-F12A-F17E-AEE2-054821AFFAB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16280" y="2505075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1982</a:t>
            </a:r>
          </a:p>
        </p:txBody>
      </p:sp>
      <p:sp>
        <p:nvSpPr>
          <p:cNvPr id="51" name="Marcador de texto 9">
            <a:extLst>
              <a:ext uri="{FF2B5EF4-FFF2-40B4-BE49-F238E27FC236}">
                <a16:creationId xmlns:a16="http://schemas.microsoft.com/office/drawing/2014/main" xmlns="" id="{B9D56B9A-825C-970C-D461-7005979CAC4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855595" y="2505075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1990</a:t>
            </a:r>
          </a:p>
        </p:txBody>
      </p:sp>
      <p:sp>
        <p:nvSpPr>
          <p:cNvPr id="52" name="Marcador de texto 9">
            <a:extLst>
              <a:ext uri="{FF2B5EF4-FFF2-40B4-BE49-F238E27FC236}">
                <a16:creationId xmlns:a16="http://schemas.microsoft.com/office/drawing/2014/main" xmlns="" id="{7BDD21D1-8359-293F-E233-6B5E8C123C1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980045" y="2505075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2014</a:t>
            </a:r>
          </a:p>
        </p:txBody>
      </p:sp>
      <p:sp>
        <p:nvSpPr>
          <p:cNvPr id="54" name="Marcador de texto 9">
            <a:extLst>
              <a:ext uri="{FF2B5EF4-FFF2-40B4-BE49-F238E27FC236}">
                <a16:creationId xmlns:a16="http://schemas.microsoft.com/office/drawing/2014/main" xmlns="" id="{274D74FD-F374-ECBD-68DA-BC8846550CB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147935" y="2505075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2021</a:t>
            </a:r>
          </a:p>
        </p:txBody>
      </p:sp>
      <p:sp>
        <p:nvSpPr>
          <p:cNvPr id="56" name="Marcador de texto 9">
            <a:extLst>
              <a:ext uri="{FF2B5EF4-FFF2-40B4-BE49-F238E27FC236}">
                <a16:creationId xmlns:a16="http://schemas.microsoft.com/office/drawing/2014/main" xmlns="" id="{93094BA8-AC0C-000C-88C9-406B4C26B0A0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274945" y="2527935"/>
            <a:ext cx="1276839" cy="39052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1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r>
              <a:rPr lang="es-ES" dirty="0"/>
              <a:t>2005</a:t>
            </a:r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0C143D8B-688C-8017-347D-2F75B483BBB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sp>
        <p:nvSpPr>
          <p:cNvPr id="9" name="Marcador de número de diapositiva 7">
            <a:extLst>
              <a:ext uri="{FF2B5EF4-FFF2-40B4-BE49-F238E27FC236}">
                <a16:creationId xmlns:a16="http://schemas.microsoft.com/office/drawing/2014/main" xmlns="" id="{34A79821-1C71-CAB4-DA59-92DE99FD2BA0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</p:spTree>
    <p:extLst>
      <p:ext uri="{BB962C8B-B14F-4D97-AF65-F5344CB8AC3E}">
        <p14:creationId xmlns:p14="http://schemas.microsoft.com/office/powerpoint/2010/main" val="34473119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nea de tiemp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xmlns="" id="{42659B89-A0D6-6077-A946-434DEF039B3D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agen 20">
            <a:extLst>
              <a:ext uri="{FF2B5EF4-FFF2-40B4-BE49-F238E27FC236}">
                <a16:creationId xmlns:a16="http://schemas.microsoft.com/office/drawing/2014/main" xmlns="" id="{56EBCE9F-8899-2B8D-8D25-D288A0E1F1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8015"/>
          <a:stretch/>
        </p:blipFill>
        <p:spPr>
          <a:xfrm>
            <a:off x="707611" y="6177198"/>
            <a:ext cx="1234603" cy="4572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A4BD82B0-B7BB-3593-7415-82F4203EAE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5D0AD0B0-9027-8263-F1DA-AD612F47988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tx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6" name="Redondear rectángulo de esquina diagonal 5">
            <a:extLst>
              <a:ext uri="{FF2B5EF4-FFF2-40B4-BE49-F238E27FC236}">
                <a16:creationId xmlns:a16="http://schemas.microsoft.com/office/drawing/2014/main" xmlns="" id="{301D7883-050B-397E-074D-F65720386C95}"/>
              </a:ext>
            </a:extLst>
          </p:cNvPr>
          <p:cNvSpPr/>
          <p:nvPr userDrawn="1"/>
        </p:nvSpPr>
        <p:spPr>
          <a:xfrm>
            <a:off x="611150" y="2347959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sp>
        <p:nvSpPr>
          <p:cNvPr id="8" name="Redondear rectángulo de esquina diagonal 7">
            <a:extLst>
              <a:ext uri="{FF2B5EF4-FFF2-40B4-BE49-F238E27FC236}">
                <a16:creationId xmlns:a16="http://schemas.microsoft.com/office/drawing/2014/main" xmlns="" id="{CEA3DAF9-9334-43D8-108A-05D19A0058E8}"/>
              </a:ext>
            </a:extLst>
          </p:cNvPr>
          <p:cNvSpPr/>
          <p:nvPr userDrawn="1"/>
        </p:nvSpPr>
        <p:spPr>
          <a:xfrm>
            <a:off x="2722521" y="2347959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xmlns="" id="{FD08DA2E-FC3D-B263-24A5-00D45B941A45}"/>
              </a:ext>
            </a:extLst>
          </p:cNvPr>
          <p:cNvCxnSpPr>
            <a:cxnSpLocks/>
          </p:cNvCxnSpPr>
          <p:nvPr userDrawn="1"/>
        </p:nvCxnSpPr>
        <p:spPr>
          <a:xfrm>
            <a:off x="1131006" y="2368046"/>
            <a:ext cx="1413811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dondear rectángulo de esquina diagonal 10">
            <a:extLst>
              <a:ext uri="{FF2B5EF4-FFF2-40B4-BE49-F238E27FC236}">
                <a16:creationId xmlns:a16="http://schemas.microsoft.com/office/drawing/2014/main" xmlns="" id="{0F56CFC4-5D34-8072-98C1-B4A6AEF0EED3}"/>
              </a:ext>
            </a:extLst>
          </p:cNvPr>
          <p:cNvSpPr/>
          <p:nvPr userDrawn="1"/>
        </p:nvSpPr>
        <p:spPr>
          <a:xfrm>
            <a:off x="7304820" y="2347959"/>
            <a:ext cx="418051" cy="472626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cxnSp>
        <p:nvCxnSpPr>
          <p:cNvPr id="17" name="Conector recto de flecha 16">
            <a:extLst>
              <a:ext uri="{FF2B5EF4-FFF2-40B4-BE49-F238E27FC236}">
                <a16:creationId xmlns:a16="http://schemas.microsoft.com/office/drawing/2014/main" xmlns="" id="{85CA81EB-C583-1DC0-CC74-AE09AEBDCE85}"/>
              </a:ext>
            </a:extLst>
          </p:cNvPr>
          <p:cNvCxnSpPr>
            <a:cxnSpLocks/>
          </p:cNvCxnSpPr>
          <p:nvPr userDrawn="1"/>
        </p:nvCxnSpPr>
        <p:spPr>
          <a:xfrm>
            <a:off x="3194174" y="2368046"/>
            <a:ext cx="1854201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dondear rectángulo de esquina diagonal 17">
            <a:extLst>
              <a:ext uri="{FF2B5EF4-FFF2-40B4-BE49-F238E27FC236}">
                <a16:creationId xmlns:a16="http://schemas.microsoft.com/office/drawing/2014/main" xmlns="" id="{DBF9430D-E66C-6148-F25C-4BA61161C440}"/>
              </a:ext>
            </a:extLst>
          </p:cNvPr>
          <p:cNvSpPr/>
          <p:nvPr userDrawn="1"/>
        </p:nvSpPr>
        <p:spPr>
          <a:xfrm>
            <a:off x="5227709" y="2368046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cxnSp>
        <p:nvCxnSpPr>
          <p:cNvPr id="24" name="Conector recto de flecha 23">
            <a:extLst>
              <a:ext uri="{FF2B5EF4-FFF2-40B4-BE49-F238E27FC236}">
                <a16:creationId xmlns:a16="http://schemas.microsoft.com/office/drawing/2014/main" xmlns="" id="{27C07BE6-79CD-7F47-AAFD-07134C26DB4D}"/>
              </a:ext>
            </a:extLst>
          </p:cNvPr>
          <p:cNvCxnSpPr>
            <a:cxnSpLocks/>
          </p:cNvCxnSpPr>
          <p:nvPr userDrawn="1"/>
        </p:nvCxnSpPr>
        <p:spPr>
          <a:xfrm>
            <a:off x="7907130" y="2368046"/>
            <a:ext cx="2016192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dondear rectángulo de esquina diagonal 26">
            <a:extLst>
              <a:ext uri="{FF2B5EF4-FFF2-40B4-BE49-F238E27FC236}">
                <a16:creationId xmlns:a16="http://schemas.microsoft.com/office/drawing/2014/main" xmlns="" id="{FA8B5518-C8FA-543E-C3AD-F22AF39C756F}"/>
              </a:ext>
            </a:extLst>
          </p:cNvPr>
          <p:cNvSpPr/>
          <p:nvPr userDrawn="1"/>
        </p:nvSpPr>
        <p:spPr>
          <a:xfrm>
            <a:off x="10052781" y="2347959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cxnSp>
        <p:nvCxnSpPr>
          <p:cNvPr id="32" name="Conector recto de flecha 31">
            <a:extLst>
              <a:ext uri="{FF2B5EF4-FFF2-40B4-BE49-F238E27FC236}">
                <a16:creationId xmlns:a16="http://schemas.microsoft.com/office/drawing/2014/main" xmlns="" id="{464264DF-D06B-7AB0-CC30-96B0FC46D6CE}"/>
              </a:ext>
            </a:extLst>
          </p:cNvPr>
          <p:cNvCxnSpPr>
            <a:cxnSpLocks/>
          </p:cNvCxnSpPr>
          <p:nvPr userDrawn="1"/>
        </p:nvCxnSpPr>
        <p:spPr>
          <a:xfrm>
            <a:off x="5804719" y="2388133"/>
            <a:ext cx="1413811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Marcador de texto 9">
            <a:extLst>
              <a:ext uri="{FF2B5EF4-FFF2-40B4-BE49-F238E27FC236}">
                <a16:creationId xmlns:a16="http://schemas.microsoft.com/office/drawing/2014/main" xmlns="" id="{543C2B08-F50E-283B-2140-8EFF947533D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5781" y="2956002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5" name="Marcador de texto 9">
            <a:extLst>
              <a:ext uri="{FF2B5EF4-FFF2-40B4-BE49-F238E27FC236}">
                <a16:creationId xmlns:a16="http://schemas.microsoft.com/office/drawing/2014/main" xmlns="" id="{05F5F293-5908-0173-426F-9FAC39B678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733675" y="2956002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6" name="Marcador de texto 9">
            <a:extLst>
              <a:ext uri="{FF2B5EF4-FFF2-40B4-BE49-F238E27FC236}">
                <a16:creationId xmlns:a16="http://schemas.microsoft.com/office/drawing/2014/main" xmlns="" id="{607AD299-15EE-FB8D-0173-E352A484CF8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254918" y="2976089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7" name="Marcador de texto 9">
            <a:extLst>
              <a:ext uri="{FF2B5EF4-FFF2-40B4-BE49-F238E27FC236}">
                <a16:creationId xmlns:a16="http://schemas.microsoft.com/office/drawing/2014/main" xmlns="" id="{D5B0CC9B-7A92-A85F-6E92-88DCA3D80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009359" y="2956002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8" name="Marcador de texto 9">
            <a:extLst>
              <a:ext uri="{FF2B5EF4-FFF2-40B4-BE49-F238E27FC236}">
                <a16:creationId xmlns:a16="http://schemas.microsoft.com/office/drawing/2014/main" xmlns="" id="{87760370-848B-950B-2D62-E57DCD14389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320867" y="2994102"/>
            <a:ext cx="2070735" cy="5872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h4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9" name="Marcador de texto 9">
            <a:extLst>
              <a:ext uri="{FF2B5EF4-FFF2-40B4-BE49-F238E27FC236}">
                <a16:creationId xmlns:a16="http://schemas.microsoft.com/office/drawing/2014/main" xmlns="" id="{FC206F27-B368-7545-CB29-9904DD7A8C7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320867" y="3811904"/>
            <a:ext cx="2390775" cy="213931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0" i="0">
                <a:solidFill>
                  <a:srgbClr val="728185"/>
                </a:solidFill>
                <a:latin typeface="Inter" panose="020B0502030000000004" pitchFamily="34" charset="0"/>
                <a:ea typeface="Inter" panose="020B0502030000000004" pitchFamily="34" charset="0"/>
              </a:defRPr>
            </a:lvl1pPr>
          </a:lstStyle>
          <a:p>
            <a:pPr>
              <a:lnSpc>
                <a:spcPct val="110000"/>
              </a:lnSpc>
            </a:pPr>
            <a:r>
              <a:rPr lang="es-ES" dirty="0"/>
              <a:t>Cuerpo de texto </a:t>
            </a:r>
            <a:r>
              <a:rPr lang="es-ES" dirty="0" err="1"/>
              <a:t>bM</a:t>
            </a:r>
            <a:endParaRPr lang="es-ES" dirty="0"/>
          </a:p>
          <a:p>
            <a:pPr>
              <a:lnSpc>
                <a:spcPct val="110000"/>
              </a:lnSpc>
            </a:pPr>
            <a:endParaRPr lang="es-ES" dirty="0"/>
          </a:p>
          <a:p>
            <a:pPr>
              <a:lnSpc>
                <a:spcPct val="110000"/>
              </a:lnSpc>
            </a:pPr>
            <a:r>
              <a:rPr lang="es-ES" b="1" dirty="0" err="1">
                <a:effectLst/>
                <a:latin typeface="Lexend" pitchFamily="2" charset="77"/>
              </a:rPr>
              <a:t>Lorem</a:t>
            </a:r>
            <a:r>
              <a:rPr lang="es-ES" b="1" dirty="0">
                <a:effectLst/>
                <a:latin typeface="Lexend" pitchFamily="2" charset="77"/>
              </a:rPr>
              <a:t> </a:t>
            </a:r>
            <a:r>
              <a:rPr lang="es-ES" b="1" dirty="0" err="1">
                <a:effectLst/>
                <a:latin typeface="Lexend" pitchFamily="2" charset="77"/>
              </a:rPr>
              <a:t>Ipsum</a:t>
            </a:r>
            <a:r>
              <a:rPr lang="es-ES" b="1" dirty="0">
                <a:effectLst/>
                <a:latin typeface="Lexend" pitchFamily="2" charset="77"/>
              </a:rPr>
              <a:t> </a:t>
            </a:r>
            <a:r>
              <a:rPr lang="es-ES" dirty="0">
                <a:effectLst/>
              </a:rPr>
              <a:t>es simplemente el texto de relleno de las imprentas y archivos de texto. </a:t>
            </a:r>
            <a:endParaRPr lang="es-ES" dirty="0"/>
          </a:p>
        </p:txBody>
      </p:sp>
      <p:sp>
        <p:nvSpPr>
          <p:cNvPr id="50" name="Marcador de texto 9">
            <a:extLst>
              <a:ext uri="{FF2B5EF4-FFF2-40B4-BE49-F238E27FC236}">
                <a16:creationId xmlns:a16="http://schemas.microsoft.com/office/drawing/2014/main" xmlns="" id="{112B9ACD-F12A-F17E-AEE2-054821AFFAB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16280" y="2505075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1982</a:t>
            </a:r>
          </a:p>
        </p:txBody>
      </p:sp>
      <p:sp>
        <p:nvSpPr>
          <p:cNvPr id="51" name="Marcador de texto 9">
            <a:extLst>
              <a:ext uri="{FF2B5EF4-FFF2-40B4-BE49-F238E27FC236}">
                <a16:creationId xmlns:a16="http://schemas.microsoft.com/office/drawing/2014/main" xmlns="" id="{B9D56B9A-825C-970C-D461-7005979CAC4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855595" y="2505075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1990</a:t>
            </a:r>
          </a:p>
        </p:txBody>
      </p:sp>
      <p:sp>
        <p:nvSpPr>
          <p:cNvPr id="52" name="Marcador de texto 9">
            <a:extLst>
              <a:ext uri="{FF2B5EF4-FFF2-40B4-BE49-F238E27FC236}">
                <a16:creationId xmlns:a16="http://schemas.microsoft.com/office/drawing/2014/main" xmlns="" id="{7BDD21D1-8359-293F-E233-6B5E8C123C1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323498" y="2525162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2005</a:t>
            </a:r>
          </a:p>
        </p:txBody>
      </p:sp>
      <p:sp>
        <p:nvSpPr>
          <p:cNvPr id="54" name="Marcador de texto 9">
            <a:extLst>
              <a:ext uri="{FF2B5EF4-FFF2-40B4-BE49-F238E27FC236}">
                <a16:creationId xmlns:a16="http://schemas.microsoft.com/office/drawing/2014/main" xmlns="" id="{274D74FD-F374-ECBD-68DA-BC8846550CB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147935" y="2505075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2021</a:t>
            </a:r>
          </a:p>
        </p:txBody>
      </p:sp>
      <p:sp>
        <p:nvSpPr>
          <p:cNvPr id="56" name="Marcador de texto 9">
            <a:extLst>
              <a:ext uri="{FF2B5EF4-FFF2-40B4-BE49-F238E27FC236}">
                <a16:creationId xmlns:a16="http://schemas.microsoft.com/office/drawing/2014/main" xmlns="" id="{93094BA8-AC0C-000C-88C9-406B4C26B0A0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442787" y="2527935"/>
            <a:ext cx="1276839" cy="39052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1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r>
              <a:rPr lang="es-ES" dirty="0"/>
              <a:t>2014</a:t>
            </a:r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B98EE76E-BFD0-3EDE-8DCA-C59B2AEF0D6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sp>
        <p:nvSpPr>
          <p:cNvPr id="9" name="Marcador de número de diapositiva 7">
            <a:extLst>
              <a:ext uri="{FF2B5EF4-FFF2-40B4-BE49-F238E27FC236}">
                <a16:creationId xmlns:a16="http://schemas.microsoft.com/office/drawing/2014/main" xmlns="" id="{7BDD282D-E0C1-9D7F-F6FC-2B5B83630CF8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</p:spTree>
    <p:extLst>
      <p:ext uri="{BB962C8B-B14F-4D97-AF65-F5344CB8AC3E}">
        <p14:creationId xmlns:p14="http://schemas.microsoft.com/office/powerpoint/2010/main" val="36126454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nea de tiemp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xmlns="" id="{42659B89-A0D6-6077-A946-434DEF039B3D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agen 20">
            <a:extLst>
              <a:ext uri="{FF2B5EF4-FFF2-40B4-BE49-F238E27FC236}">
                <a16:creationId xmlns:a16="http://schemas.microsoft.com/office/drawing/2014/main" xmlns="" id="{56EBCE9F-8899-2B8D-8D25-D288A0E1F1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8015"/>
          <a:stretch/>
        </p:blipFill>
        <p:spPr>
          <a:xfrm>
            <a:off x="707611" y="6177198"/>
            <a:ext cx="1234603" cy="4572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A4BD82B0-B7BB-3593-7415-82F4203EAE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5D0AD0B0-9027-8263-F1DA-AD612F47988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tx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6" name="Redondear rectángulo de esquina diagonal 5">
            <a:extLst>
              <a:ext uri="{FF2B5EF4-FFF2-40B4-BE49-F238E27FC236}">
                <a16:creationId xmlns:a16="http://schemas.microsoft.com/office/drawing/2014/main" xmlns="" id="{301D7883-050B-397E-074D-F65720386C95}"/>
              </a:ext>
            </a:extLst>
          </p:cNvPr>
          <p:cNvSpPr/>
          <p:nvPr userDrawn="1"/>
        </p:nvSpPr>
        <p:spPr>
          <a:xfrm>
            <a:off x="611150" y="2347959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sp>
        <p:nvSpPr>
          <p:cNvPr id="8" name="Redondear rectángulo de esquina diagonal 7">
            <a:extLst>
              <a:ext uri="{FF2B5EF4-FFF2-40B4-BE49-F238E27FC236}">
                <a16:creationId xmlns:a16="http://schemas.microsoft.com/office/drawing/2014/main" xmlns="" id="{CEA3DAF9-9334-43D8-108A-05D19A0058E8}"/>
              </a:ext>
            </a:extLst>
          </p:cNvPr>
          <p:cNvSpPr/>
          <p:nvPr userDrawn="1"/>
        </p:nvSpPr>
        <p:spPr>
          <a:xfrm>
            <a:off x="2722521" y="2347959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xmlns="" id="{FD08DA2E-FC3D-B263-24A5-00D45B941A45}"/>
              </a:ext>
            </a:extLst>
          </p:cNvPr>
          <p:cNvCxnSpPr>
            <a:cxnSpLocks/>
          </p:cNvCxnSpPr>
          <p:nvPr userDrawn="1"/>
        </p:nvCxnSpPr>
        <p:spPr>
          <a:xfrm>
            <a:off x="1131006" y="2368046"/>
            <a:ext cx="1413811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dondear rectángulo de esquina diagonal 10">
            <a:extLst>
              <a:ext uri="{FF2B5EF4-FFF2-40B4-BE49-F238E27FC236}">
                <a16:creationId xmlns:a16="http://schemas.microsoft.com/office/drawing/2014/main" xmlns="" id="{0F56CFC4-5D34-8072-98C1-B4A6AEF0EED3}"/>
              </a:ext>
            </a:extLst>
          </p:cNvPr>
          <p:cNvSpPr/>
          <p:nvPr userDrawn="1"/>
        </p:nvSpPr>
        <p:spPr>
          <a:xfrm>
            <a:off x="9534310" y="2347959"/>
            <a:ext cx="418051" cy="472626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cxnSp>
        <p:nvCxnSpPr>
          <p:cNvPr id="17" name="Conector recto de flecha 16">
            <a:extLst>
              <a:ext uri="{FF2B5EF4-FFF2-40B4-BE49-F238E27FC236}">
                <a16:creationId xmlns:a16="http://schemas.microsoft.com/office/drawing/2014/main" xmlns="" id="{85CA81EB-C583-1DC0-CC74-AE09AEBDCE85}"/>
              </a:ext>
            </a:extLst>
          </p:cNvPr>
          <p:cNvCxnSpPr>
            <a:cxnSpLocks/>
          </p:cNvCxnSpPr>
          <p:nvPr userDrawn="1"/>
        </p:nvCxnSpPr>
        <p:spPr>
          <a:xfrm>
            <a:off x="3194174" y="2368046"/>
            <a:ext cx="1854201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dondear rectángulo de esquina diagonal 17">
            <a:extLst>
              <a:ext uri="{FF2B5EF4-FFF2-40B4-BE49-F238E27FC236}">
                <a16:creationId xmlns:a16="http://schemas.microsoft.com/office/drawing/2014/main" xmlns="" id="{DBF9430D-E66C-6148-F25C-4BA61161C440}"/>
              </a:ext>
            </a:extLst>
          </p:cNvPr>
          <p:cNvSpPr/>
          <p:nvPr userDrawn="1"/>
        </p:nvSpPr>
        <p:spPr>
          <a:xfrm>
            <a:off x="5227709" y="2368046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cxnSp>
        <p:nvCxnSpPr>
          <p:cNvPr id="32" name="Conector recto de flecha 31">
            <a:extLst>
              <a:ext uri="{FF2B5EF4-FFF2-40B4-BE49-F238E27FC236}">
                <a16:creationId xmlns:a16="http://schemas.microsoft.com/office/drawing/2014/main" xmlns="" id="{464264DF-D06B-7AB0-CC30-96B0FC46D6CE}"/>
              </a:ext>
            </a:extLst>
          </p:cNvPr>
          <p:cNvCxnSpPr>
            <a:cxnSpLocks/>
          </p:cNvCxnSpPr>
          <p:nvPr userDrawn="1"/>
        </p:nvCxnSpPr>
        <p:spPr>
          <a:xfrm>
            <a:off x="5804719" y="2388133"/>
            <a:ext cx="1413811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Marcador de texto 9">
            <a:extLst>
              <a:ext uri="{FF2B5EF4-FFF2-40B4-BE49-F238E27FC236}">
                <a16:creationId xmlns:a16="http://schemas.microsoft.com/office/drawing/2014/main" xmlns="" id="{543C2B08-F50E-283B-2140-8EFF947533D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5781" y="2956002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5" name="Marcador de texto 9">
            <a:extLst>
              <a:ext uri="{FF2B5EF4-FFF2-40B4-BE49-F238E27FC236}">
                <a16:creationId xmlns:a16="http://schemas.microsoft.com/office/drawing/2014/main" xmlns="" id="{05F5F293-5908-0173-426F-9FAC39B678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733675" y="2956002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6" name="Marcador de texto 9">
            <a:extLst>
              <a:ext uri="{FF2B5EF4-FFF2-40B4-BE49-F238E27FC236}">
                <a16:creationId xmlns:a16="http://schemas.microsoft.com/office/drawing/2014/main" xmlns="" id="{607AD299-15EE-FB8D-0173-E352A484CF8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254918" y="2976089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8" name="Marcador de texto 9">
            <a:extLst>
              <a:ext uri="{FF2B5EF4-FFF2-40B4-BE49-F238E27FC236}">
                <a16:creationId xmlns:a16="http://schemas.microsoft.com/office/drawing/2014/main" xmlns="" id="{87760370-848B-950B-2D62-E57DCD14389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550357" y="2994102"/>
            <a:ext cx="2070735" cy="5872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h4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49" name="Marcador de texto 9">
            <a:extLst>
              <a:ext uri="{FF2B5EF4-FFF2-40B4-BE49-F238E27FC236}">
                <a16:creationId xmlns:a16="http://schemas.microsoft.com/office/drawing/2014/main" xmlns="" id="{FC206F27-B368-7545-CB29-9904DD7A8C7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550357" y="3811904"/>
            <a:ext cx="2390775" cy="213931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0" i="0">
                <a:solidFill>
                  <a:srgbClr val="728185"/>
                </a:solidFill>
                <a:latin typeface="Inter" panose="020B0502030000000004" pitchFamily="34" charset="0"/>
                <a:ea typeface="Inter" panose="020B0502030000000004" pitchFamily="34" charset="0"/>
              </a:defRPr>
            </a:lvl1pPr>
          </a:lstStyle>
          <a:p>
            <a:pPr>
              <a:lnSpc>
                <a:spcPct val="110000"/>
              </a:lnSpc>
            </a:pPr>
            <a:r>
              <a:rPr lang="es-ES" dirty="0"/>
              <a:t>Cuerpo de texto </a:t>
            </a:r>
            <a:r>
              <a:rPr lang="es-ES" dirty="0" err="1"/>
              <a:t>bM</a:t>
            </a:r>
            <a:endParaRPr lang="es-ES" dirty="0"/>
          </a:p>
          <a:p>
            <a:pPr>
              <a:lnSpc>
                <a:spcPct val="110000"/>
              </a:lnSpc>
            </a:pPr>
            <a:endParaRPr lang="es-ES" dirty="0"/>
          </a:p>
          <a:p>
            <a:pPr>
              <a:lnSpc>
                <a:spcPct val="110000"/>
              </a:lnSpc>
            </a:pPr>
            <a:r>
              <a:rPr lang="es-ES" b="1" dirty="0" err="1">
                <a:effectLst/>
                <a:latin typeface="Lexend" pitchFamily="2" charset="77"/>
              </a:rPr>
              <a:t>Lorem</a:t>
            </a:r>
            <a:r>
              <a:rPr lang="es-ES" b="1" dirty="0">
                <a:effectLst/>
                <a:latin typeface="Lexend" pitchFamily="2" charset="77"/>
              </a:rPr>
              <a:t> </a:t>
            </a:r>
            <a:r>
              <a:rPr lang="es-ES" b="1" dirty="0" err="1">
                <a:effectLst/>
                <a:latin typeface="Lexend" pitchFamily="2" charset="77"/>
              </a:rPr>
              <a:t>Ipsum</a:t>
            </a:r>
            <a:r>
              <a:rPr lang="es-ES" b="1" dirty="0">
                <a:effectLst/>
                <a:latin typeface="Lexend" pitchFamily="2" charset="77"/>
              </a:rPr>
              <a:t> </a:t>
            </a:r>
            <a:r>
              <a:rPr lang="es-ES" dirty="0">
                <a:effectLst/>
              </a:rPr>
              <a:t>es simplemente el texto de relleno de las imprentas y archivos de texto. </a:t>
            </a:r>
            <a:endParaRPr lang="es-ES" dirty="0"/>
          </a:p>
        </p:txBody>
      </p:sp>
      <p:sp>
        <p:nvSpPr>
          <p:cNvPr id="50" name="Marcador de texto 9">
            <a:extLst>
              <a:ext uri="{FF2B5EF4-FFF2-40B4-BE49-F238E27FC236}">
                <a16:creationId xmlns:a16="http://schemas.microsoft.com/office/drawing/2014/main" xmlns="" id="{112B9ACD-F12A-F17E-AEE2-054821AFFAB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16280" y="2505075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1982</a:t>
            </a:r>
          </a:p>
        </p:txBody>
      </p:sp>
      <p:sp>
        <p:nvSpPr>
          <p:cNvPr id="51" name="Marcador de texto 9">
            <a:extLst>
              <a:ext uri="{FF2B5EF4-FFF2-40B4-BE49-F238E27FC236}">
                <a16:creationId xmlns:a16="http://schemas.microsoft.com/office/drawing/2014/main" xmlns="" id="{B9D56B9A-825C-970C-D461-7005979CAC4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855595" y="2505075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1990</a:t>
            </a:r>
          </a:p>
        </p:txBody>
      </p:sp>
      <p:sp>
        <p:nvSpPr>
          <p:cNvPr id="52" name="Marcador de texto 9">
            <a:extLst>
              <a:ext uri="{FF2B5EF4-FFF2-40B4-BE49-F238E27FC236}">
                <a16:creationId xmlns:a16="http://schemas.microsoft.com/office/drawing/2014/main" xmlns="" id="{7BDD21D1-8359-293F-E233-6B5E8C123C1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323498" y="2525162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2005</a:t>
            </a:r>
          </a:p>
        </p:txBody>
      </p:sp>
      <p:sp>
        <p:nvSpPr>
          <p:cNvPr id="56" name="Marcador de texto 9">
            <a:extLst>
              <a:ext uri="{FF2B5EF4-FFF2-40B4-BE49-F238E27FC236}">
                <a16:creationId xmlns:a16="http://schemas.microsoft.com/office/drawing/2014/main" xmlns="" id="{93094BA8-AC0C-000C-88C9-406B4C26B0A0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672277" y="2527935"/>
            <a:ext cx="1276839" cy="39052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1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r>
              <a:rPr lang="es-ES" dirty="0"/>
              <a:t>2021</a:t>
            </a:r>
          </a:p>
        </p:txBody>
      </p:sp>
      <p:sp>
        <p:nvSpPr>
          <p:cNvPr id="14" name="Redondear rectángulo de esquina diagonal 17">
            <a:extLst>
              <a:ext uri="{FF2B5EF4-FFF2-40B4-BE49-F238E27FC236}">
                <a16:creationId xmlns:a16="http://schemas.microsoft.com/office/drawing/2014/main" xmlns="" id="{3FC2E685-C5CB-71BE-F052-49CA2D0C57E8}"/>
              </a:ext>
            </a:extLst>
          </p:cNvPr>
          <p:cNvSpPr/>
          <p:nvPr userDrawn="1"/>
        </p:nvSpPr>
        <p:spPr>
          <a:xfrm>
            <a:off x="7394568" y="2388133"/>
            <a:ext cx="304537" cy="34429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/>
          </a:p>
        </p:txBody>
      </p:sp>
      <p:cxnSp>
        <p:nvCxnSpPr>
          <p:cNvPr id="15" name="Conector recto de flecha 14">
            <a:extLst>
              <a:ext uri="{FF2B5EF4-FFF2-40B4-BE49-F238E27FC236}">
                <a16:creationId xmlns:a16="http://schemas.microsoft.com/office/drawing/2014/main" xmlns="" id="{92C522BB-6315-ADCB-18D1-961820AAFEB4}"/>
              </a:ext>
            </a:extLst>
          </p:cNvPr>
          <p:cNvCxnSpPr>
            <a:cxnSpLocks/>
          </p:cNvCxnSpPr>
          <p:nvPr userDrawn="1"/>
        </p:nvCxnSpPr>
        <p:spPr>
          <a:xfrm>
            <a:off x="7971578" y="2408220"/>
            <a:ext cx="1413811" cy="0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arcador de texto 9">
            <a:extLst>
              <a:ext uri="{FF2B5EF4-FFF2-40B4-BE49-F238E27FC236}">
                <a16:creationId xmlns:a16="http://schemas.microsoft.com/office/drawing/2014/main" xmlns="" id="{2C050386-98CB-BE83-DF9F-6054B976BA60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421777" y="2996176"/>
            <a:ext cx="1650219" cy="4653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19" name="Marcador de texto 9">
            <a:extLst>
              <a:ext uri="{FF2B5EF4-FFF2-40B4-BE49-F238E27FC236}">
                <a16:creationId xmlns:a16="http://schemas.microsoft.com/office/drawing/2014/main" xmlns="" id="{230FE4CD-0CBA-0719-5E71-0861E3FA6FE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490357" y="2545249"/>
            <a:ext cx="1276839" cy="291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4364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2014</a:t>
            </a:r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042AE7AF-6CA1-4DAC-27DA-C739E8A7F5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sp>
        <p:nvSpPr>
          <p:cNvPr id="9" name="Marcador de número de diapositiva 7">
            <a:extLst>
              <a:ext uri="{FF2B5EF4-FFF2-40B4-BE49-F238E27FC236}">
                <a16:creationId xmlns:a16="http://schemas.microsoft.com/office/drawing/2014/main" xmlns="" id="{FEBC4418-CC30-FA65-3253-CACA573280B2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</p:spTree>
    <p:extLst>
      <p:ext uri="{BB962C8B-B14F-4D97-AF65-F5344CB8AC3E}">
        <p14:creationId xmlns:p14="http://schemas.microsoft.com/office/powerpoint/2010/main" val="35399257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inea de tiem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6849AD0-F572-54A1-6CFF-F723C6434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xmlns="" id="{42659B89-A0D6-6077-A946-434DEF039B3D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agen 20">
            <a:extLst>
              <a:ext uri="{FF2B5EF4-FFF2-40B4-BE49-F238E27FC236}">
                <a16:creationId xmlns:a16="http://schemas.microsoft.com/office/drawing/2014/main" xmlns="" id="{56EBCE9F-8899-2B8D-8D25-D288A0E1F1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8015"/>
          <a:stretch/>
        </p:blipFill>
        <p:spPr>
          <a:xfrm>
            <a:off x="707611" y="6177198"/>
            <a:ext cx="1234603" cy="4572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A4BD82B0-B7BB-3593-7415-82F4203EAE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5D0AD0B0-9027-8263-F1DA-AD612F47988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tx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2" name="Marcador de número de diapositiva 7">
            <a:extLst>
              <a:ext uri="{FF2B5EF4-FFF2-40B4-BE49-F238E27FC236}">
                <a16:creationId xmlns:a16="http://schemas.microsoft.com/office/drawing/2014/main" xmlns="" id="{81EBAD83-BBF8-BB99-5D15-C339B0100063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  <p:sp>
        <p:nvSpPr>
          <p:cNvPr id="7" name="Redondear rectángulo de esquina diagonal 6">
            <a:extLst>
              <a:ext uri="{FF2B5EF4-FFF2-40B4-BE49-F238E27FC236}">
                <a16:creationId xmlns:a16="http://schemas.microsoft.com/office/drawing/2014/main" xmlns="" id="{F58B694A-8EB8-C209-CA06-5DDE1950F6D9}"/>
              </a:ext>
            </a:extLst>
          </p:cNvPr>
          <p:cNvSpPr/>
          <p:nvPr userDrawn="1"/>
        </p:nvSpPr>
        <p:spPr>
          <a:xfrm>
            <a:off x="8703510" y="2123177"/>
            <a:ext cx="371028" cy="41946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>
              <a:solidFill>
                <a:srgbClr val="24364C"/>
              </a:solidFill>
            </a:endParaRPr>
          </a:p>
        </p:txBody>
      </p:sp>
      <p:sp>
        <p:nvSpPr>
          <p:cNvPr id="8" name="Redondear rectángulo de esquina diagonal 7">
            <a:extLst>
              <a:ext uri="{FF2B5EF4-FFF2-40B4-BE49-F238E27FC236}">
                <a16:creationId xmlns:a16="http://schemas.microsoft.com/office/drawing/2014/main" xmlns="" id="{D903EC35-0FD6-788E-DB60-C12626832CB4}"/>
              </a:ext>
            </a:extLst>
          </p:cNvPr>
          <p:cNvSpPr/>
          <p:nvPr userDrawn="1"/>
        </p:nvSpPr>
        <p:spPr>
          <a:xfrm>
            <a:off x="5089856" y="2123177"/>
            <a:ext cx="371028" cy="41946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>
              <a:solidFill>
                <a:srgbClr val="24364C"/>
              </a:solidFill>
            </a:endParaRPr>
          </a:p>
        </p:txBody>
      </p:sp>
      <p:sp>
        <p:nvSpPr>
          <p:cNvPr id="9" name="Redondear rectángulo de esquina diagonal 8">
            <a:extLst>
              <a:ext uri="{FF2B5EF4-FFF2-40B4-BE49-F238E27FC236}">
                <a16:creationId xmlns:a16="http://schemas.microsoft.com/office/drawing/2014/main" xmlns="" id="{9642BA74-7658-D899-057A-6FA2EEA15917}"/>
              </a:ext>
            </a:extLst>
          </p:cNvPr>
          <p:cNvSpPr/>
          <p:nvPr userDrawn="1"/>
        </p:nvSpPr>
        <p:spPr>
          <a:xfrm>
            <a:off x="1643112" y="2123177"/>
            <a:ext cx="371028" cy="41946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s-ES">
              <a:solidFill>
                <a:srgbClr val="24364C"/>
              </a:solidFill>
            </a:endParaRPr>
          </a:p>
        </p:txBody>
      </p: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xmlns="" id="{C980317E-EA06-1EFD-5B19-13717CB9E254}"/>
              </a:ext>
            </a:extLst>
          </p:cNvPr>
          <p:cNvCxnSpPr>
            <a:cxnSpLocks/>
          </p:cNvCxnSpPr>
          <p:nvPr userDrawn="1"/>
        </p:nvCxnSpPr>
        <p:spPr>
          <a:xfrm>
            <a:off x="2205074" y="2368406"/>
            <a:ext cx="2673730" cy="12701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de flecha 23">
            <a:extLst>
              <a:ext uri="{FF2B5EF4-FFF2-40B4-BE49-F238E27FC236}">
                <a16:creationId xmlns:a16="http://schemas.microsoft.com/office/drawing/2014/main" xmlns="" id="{88E4B23C-5A1E-2DD3-6E32-FF694FCE627C}"/>
              </a:ext>
            </a:extLst>
          </p:cNvPr>
          <p:cNvCxnSpPr>
            <a:cxnSpLocks/>
          </p:cNvCxnSpPr>
          <p:nvPr userDrawn="1"/>
        </p:nvCxnSpPr>
        <p:spPr>
          <a:xfrm>
            <a:off x="5799455" y="2368406"/>
            <a:ext cx="2673730" cy="12701"/>
          </a:xfrm>
          <a:prstGeom prst="straightConnector1">
            <a:avLst/>
          </a:prstGeom>
          <a:ln>
            <a:solidFill>
              <a:srgbClr val="FFE94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texto 9">
            <a:extLst>
              <a:ext uri="{FF2B5EF4-FFF2-40B4-BE49-F238E27FC236}">
                <a16:creationId xmlns:a16="http://schemas.microsoft.com/office/drawing/2014/main" xmlns="" id="{EECEC90D-FFE3-F6D7-DFDF-51D2251DF68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44108" y="2882590"/>
            <a:ext cx="2070735" cy="5872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177BC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Titulo h4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26" name="Marcador de texto 9">
            <a:extLst>
              <a:ext uri="{FF2B5EF4-FFF2-40B4-BE49-F238E27FC236}">
                <a16:creationId xmlns:a16="http://schemas.microsoft.com/office/drawing/2014/main" xmlns="" id="{C2A7F4EE-85E0-3210-4951-999C91ABEB9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629240" y="3707825"/>
            <a:ext cx="2704867" cy="214284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>
              <a:lnSpc>
                <a:spcPct val="110000"/>
              </a:lnSpc>
            </a:pPr>
            <a:r>
              <a:rPr lang="es-ES" dirty="0"/>
              <a:t>Cuerpo de texto </a:t>
            </a:r>
            <a:r>
              <a:rPr lang="es-ES" dirty="0" err="1"/>
              <a:t>bM</a:t>
            </a:r>
            <a:endParaRPr lang="es-ES" dirty="0"/>
          </a:p>
          <a:p>
            <a:pPr>
              <a:lnSpc>
                <a:spcPct val="110000"/>
              </a:lnSpc>
            </a:pPr>
            <a:endParaRPr lang="es-ES" dirty="0"/>
          </a:p>
          <a:p>
            <a:pPr>
              <a:lnSpc>
                <a:spcPct val="110000"/>
              </a:lnSpc>
            </a:pPr>
            <a:r>
              <a:rPr lang="es-ES" dirty="0" err="1">
                <a:effectLst/>
              </a:rPr>
              <a:t>Lorem</a:t>
            </a:r>
            <a:r>
              <a:rPr lang="es-ES" dirty="0">
                <a:effectLst/>
              </a:rPr>
              <a:t> </a:t>
            </a:r>
            <a:r>
              <a:rPr lang="es-ES" dirty="0" err="1">
                <a:effectLst/>
              </a:rPr>
              <a:t>Ipsum</a:t>
            </a:r>
            <a:r>
              <a:rPr lang="es-ES" dirty="0">
                <a:effectLst/>
              </a:rPr>
              <a:t> es simplemente el texto de relleno de las imprentas y archivos de texto. </a:t>
            </a:r>
            <a:endParaRPr lang="es-ES" dirty="0"/>
          </a:p>
        </p:txBody>
      </p:sp>
      <p:sp>
        <p:nvSpPr>
          <p:cNvPr id="28" name="Marcador de texto 9">
            <a:extLst>
              <a:ext uri="{FF2B5EF4-FFF2-40B4-BE49-F238E27FC236}">
                <a16:creationId xmlns:a16="http://schemas.microsoft.com/office/drawing/2014/main" xmlns="" id="{C8000210-6DC3-3493-29B3-DEA471CC597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015865" y="3707825"/>
            <a:ext cx="2704867" cy="214284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>
              <a:lnSpc>
                <a:spcPct val="110000"/>
              </a:lnSpc>
            </a:pPr>
            <a:r>
              <a:rPr lang="es-ES" dirty="0"/>
              <a:t>Cuerpo de texto </a:t>
            </a:r>
            <a:r>
              <a:rPr lang="es-ES" dirty="0" err="1"/>
              <a:t>bM</a:t>
            </a:r>
            <a:endParaRPr lang="es-ES" dirty="0"/>
          </a:p>
          <a:p>
            <a:pPr>
              <a:lnSpc>
                <a:spcPct val="110000"/>
              </a:lnSpc>
            </a:pPr>
            <a:endParaRPr lang="es-ES" dirty="0"/>
          </a:p>
          <a:p>
            <a:pPr>
              <a:lnSpc>
                <a:spcPct val="110000"/>
              </a:lnSpc>
            </a:pPr>
            <a:r>
              <a:rPr lang="es-ES" dirty="0" err="1">
                <a:effectLst/>
              </a:rPr>
              <a:t>Lorem</a:t>
            </a:r>
            <a:r>
              <a:rPr lang="es-ES" dirty="0">
                <a:effectLst/>
              </a:rPr>
              <a:t> </a:t>
            </a:r>
            <a:r>
              <a:rPr lang="es-ES" dirty="0" err="1">
                <a:effectLst/>
              </a:rPr>
              <a:t>Ipsum</a:t>
            </a:r>
            <a:r>
              <a:rPr lang="es-ES" dirty="0">
                <a:effectLst/>
              </a:rPr>
              <a:t> es simplemente el texto de relleno de las imprentas y archivos de texto. </a:t>
            </a:r>
            <a:endParaRPr lang="es-ES" dirty="0"/>
          </a:p>
        </p:txBody>
      </p:sp>
      <p:sp>
        <p:nvSpPr>
          <p:cNvPr id="29" name="Marcador de texto 9">
            <a:extLst>
              <a:ext uri="{FF2B5EF4-FFF2-40B4-BE49-F238E27FC236}">
                <a16:creationId xmlns:a16="http://schemas.microsoft.com/office/drawing/2014/main" xmlns="" id="{5EE0F800-02E0-7A6A-A15C-34D15A8BC76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646051" y="3707825"/>
            <a:ext cx="2704867" cy="214284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>
              <a:lnSpc>
                <a:spcPct val="110000"/>
              </a:lnSpc>
            </a:pPr>
            <a:r>
              <a:rPr lang="es-ES" dirty="0"/>
              <a:t>Cuerpo de texto </a:t>
            </a:r>
            <a:r>
              <a:rPr lang="es-ES" dirty="0" err="1"/>
              <a:t>bM</a:t>
            </a:r>
            <a:endParaRPr lang="es-ES" dirty="0"/>
          </a:p>
          <a:p>
            <a:pPr>
              <a:lnSpc>
                <a:spcPct val="110000"/>
              </a:lnSpc>
            </a:pPr>
            <a:endParaRPr lang="es-ES" dirty="0"/>
          </a:p>
          <a:p>
            <a:pPr>
              <a:lnSpc>
                <a:spcPct val="110000"/>
              </a:lnSpc>
            </a:pPr>
            <a:r>
              <a:rPr lang="es-ES" dirty="0" err="1">
                <a:effectLst/>
              </a:rPr>
              <a:t>Lorem</a:t>
            </a:r>
            <a:r>
              <a:rPr lang="es-ES" dirty="0">
                <a:effectLst/>
              </a:rPr>
              <a:t> </a:t>
            </a:r>
            <a:r>
              <a:rPr lang="es-ES" dirty="0" err="1">
                <a:effectLst/>
              </a:rPr>
              <a:t>Ipsum</a:t>
            </a:r>
            <a:r>
              <a:rPr lang="es-ES" dirty="0">
                <a:effectLst/>
              </a:rPr>
              <a:t> es simplemente el texto de relleno de las imprentas y archivos de texto. </a:t>
            </a:r>
            <a:endParaRPr lang="es-ES" dirty="0"/>
          </a:p>
        </p:txBody>
      </p:sp>
      <p:sp>
        <p:nvSpPr>
          <p:cNvPr id="30" name="Marcador de texto 9">
            <a:extLst>
              <a:ext uri="{FF2B5EF4-FFF2-40B4-BE49-F238E27FC236}">
                <a16:creationId xmlns:a16="http://schemas.microsoft.com/office/drawing/2014/main" xmlns="" id="{4F340D1F-8032-0667-7F72-2BA2D999DC76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015865" y="2882590"/>
            <a:ext cx="2070735" cy="5872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177BC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Titulo h4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31" name="Marcador de texto 9">
            <a:extLst>
              <a:ext uri="{FF2B5EF4-FFF2-40B4-BE49-F238E27FC236}">
                <a16:creationId xmlns:a16="http://schemas.microsoft.com/office/drawing/2014/main" xmlns="" id="{A635B04D-BD8F-26BC-3587-87D4067E8A4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638617" y="2882590"/>
            <a:ext cx="2070735" cy="5872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2000" b="1" i="0">
                <a:solidFill>
                  <a:srgbClr val="2177BC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Titulo h4 </a:t>
            </a:r>
          </a:p>
          <a:p>
            <a:pPr lvl="0"/>
            <a:r>
              <a:rPr lang="es-ES" dirty="0"/>
              <a:t>2 líneas</a:t>
            </a:r>
          </a:p>
        </p:txBody>
      </p:sp>
      <p:sp>
        <p:nvSpPr>
          <p:cNvPr id="27" name="Marcador de texto 9">
            <a:extLst>
              <a:ext uri="{FF2B5EF4-FFF2-40B4-BE49-F238E27FC236}">
                <a16:creationId xmlns:a16="http://schemas.microsoft.com/office/drawing/2014/main" xmlns="" id="{6FE17199-CFFD-F3DC-2BE0-B500A78943B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816859" y="2135551"/>
            <a:ext cx="464214" cy="48289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4000" b="1" i="0">
                <a:solidFill>
                  <a:srgbClr val="2D4168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s-ES" dirty="0"/>
              <a:t>1</a:t>
            </a:r>
          </a:p>
        </p:txBody>
      </p:sp>
      <p:sp>
        <p:nvSpPr>
          <p:cNvPr id="33" name="Marcador de texto 9">
            <a:extLst>
              <a:ext uri="{FF2B5EF4-FFF2-40B4-BE49-F238E27FC236}">
                <a16:creationId xmlns:a16="http://schemas.microsoft.com/office/drawing/2014/main" xmlns="" id="{4AAC900B-881B-89E9-9347-9C4CCCBB655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262539" y="2135551"/>
            <a:ext cx="464214" cy="48289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4000" b="1" i="0">
                <a:solidFill>
                  <a:srgbClr val="2D4168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s-ES" dirty="0"/>
              <a:t>2</a:t>
            </a:r>
          </a:p>
        </p:txBody>
      </p:sp>
      <p:sp>
        <p:nvSpPr>
          <p:cNvPr id="34" name="Marcador de texto 9">
            <a:extLst>
              <a:ext uri="{FF2B5EF4-FFF2-40B4-BE49-F238E27FC236}">
                <a16:creationId xmlns:a16="http://schemas.microsoft.com/office/drawing/2014/main" xmlns="" id="{A3886C72-C36A-30CB-9836-67974D701DF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853023" y="2135551"/>
            <a:ext cx="464214" cy="48289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4000" b="1" i="0">
                <a:solidFill>
                  <a:srgbClr val="2D4168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s-E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4615892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portada">
    <p:bg>
      <p:bgPr>
        <a:solidFill>
          <a:srgbClr val="2436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3F191620-A69E-9636-7A23-A5A0A4B145ED}"/>
              </a:ext>
            </a:extLst>
          </p:cNvPr>
          <p:cNvSpPr/>
          <p:nvPr userDrawn="1"/>
        </p:nvSpPr>
        <p:spPr>
          <a:xfrm flipV="1">
            <a:off x="0" y="0"/>
            <a:ext cx="12192000" cy="2755900"/>
          </a:xfrm>
          <a:prstGeom prst="rect">
            <a:avLst/>
          </a:prstGeom>
          <a:solidFill>
            <a:srgbClr val="217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xmlns="" id="{055150E6-0AC7-0978-4B46-8160250ED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57190" y="1970566"/>
            <a:ext cx="3140148" cy="70174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r">
              <a:buNone/>
              <a:defRPr sz="4000" b="1" i="0">
                <a:solidFill>
                  <a:schemeClr val="bg1"/>
                </a:solidFill>
                <a:latin typeface="Lexend" pitchFamily="2" charset="77"/>
              </a:defRPr>
            </a:lvl1pPr>
            <a:lvl2pPr marL="457200" indent="0">
              <a:buNone/>
              <a:defRPr b="1" i="0">
                <a:latin typeface="Lexend Black" pitchFamily="2" charset="77"/>
              </a:defRPr>
            </a:lvl2pPr>
            <a:lvl3pPr marL="914400" indent="0">
              <a:buNone/>
              <a:defRPr b="1" i="0">
                <a:latin typeface="Lexend Black" pitchFamily="2" charset="77"/>
              </a:defRPr>
            </a:lvl3pPr>
            <a:lvl4pPr marL="1371600" indent="0">
              <a:buNone/>
              <a:defRPr b="1" i="0">
                <a:latin typeface="Lexend Black" pitchFamily="2" charset="77"/>
              </a:defRPr>
            </a:lvl4pPr>
            <a:lvl5pPr marL="1828800" indent="0">
              <a:buNone/>
              <a:defRPr b="1" i="0">
                <a:latin typeface="Lexend Black" pitchFamily="2" charset="77"/>
              </a:defRPr>
            </a:lvl5pPr>
          </a:lstStyle>
          <a:p>
            <a:pPr lvl="0"/>
            <a:r>
              <a:rPr lang="es-ES" dirty="0"/>
              <a:t>Texto h1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11E7F802-ECB9-7A65-D5D7-34B5C032409E}"/>
              </a:ext>
            </a:extLst>
          </p:cNvPr>
          <p:cNvSpPr/>
          <p:nvPr userDrawn="1"/>
        </p:nvSpPr>
        <p:spPr>
          <a:xfrm>
            <a:off x="10085526" y="2764040"/>
            <a:ext cx="1419225" cy="210456"/>
          </a:xfrm>
          <a:prstGeom prst="rect">
            <a:avLst/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2E85E218-5251-239A-DE06-37B3144D09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7716"/>
          <a:stretch/>
        </p:blipFill>
        <p:spPr>
          <a:xfrm>
            <a:off x="707611" y="6166691"/>
            <a:ext cx="1241691" cy="466018"/>
          </a:xfrm>
          <a:prstGeom prst="rect">
            <a:avLst/>
          </a:prstGeom>
        </p:spPr>
      </p:pic>
      <p:sp>
        <p:nvSpPr>
          <p:cNvPr id="15" name="Marcador de texto 2">
            <a:extLst>
              <a:ext uri="{FF2B5EF4-FFF2-40B4-BE49-F238E27FC236}">
                <a16:creationId xmlns:a16="http://schemas.microsoft.com/office/drawing/2014/main" xmlns="" id="{48519A9F-D730-A1B3-35C5-751AA1B7E6B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21112" y="6415686"/>
            <a:ext cx="5817443" cy="2155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Entidad / Departamento responsable de la publicación </a:t>
            </a:r>
            <a:r>
              <a:rPr lang="es-ES" dirty="0" err="1"/>
              <a:t>bXS</a:t>
            </a:r>
            <a:endParaRPr lang="es-ES" dirty="0"/>
          </a:p>
        </p:txBody>
      </p: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xmlns="" id="{C2E94498-EFA3-03CD-99FB-E505D5EF2E23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140EF873-9EC2-A4EE-03DC-9B7B1471473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</p:spTree>
    <p:extLst>
      <p:ext uri="{BB962C8B-B14F-4D97-AF65-F5344CB8AC3E}">
        <p14:creationId xmlns:p14="http://schemas.microsoft.com/office/powerpoint/2010/main" val="3651205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Índ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xmlns="" id="{5542A095-9A7C-5738-2560-A3E02CEBDD9B}"/>
              </a:ext>
            </a:extLst>
          </p:cNvPr>
          <p:cNvSpPr/>
          <p:nvPr userDrawn="1"/>
        </p:nvSpPr>
        <p:spPr>
          <a:xfrm>
            <a:off x="0" y="0"/>
            <a:ext cx="3936274" cy="6858000"/>
          </a:xfrm>
          <a:prstGeom prst="rect">
            <a:avLst/>
          </a:prstGeom>
          <a:solidFill>
            <a:srgbClr val="243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5202B630-F30C-662A-BBA7-C690F7C6175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xmlns="" id="{C4B0DC0E-2A63-CAEB-5F78-F290E6CDD1A0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A66AACAD-205D-D312-9154-A95421FB15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7716"/>
          <a:stretch/>
        </p:blipFill>
        <p:spPr>
          <a:xfrm>
            <a:off x="707611" y="6166691"/>
            <a:ext cx="1241691" cy="466018"/>
          </a:xfrm>
          <a:prstGeom prst="rect">
            <a:avLst/>
          </a:prstGeom>
        </p:spPr>
      </p:pic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9028F12A-1DD9-1450-2B19-05C488123CB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6686" y="3147219"/>
            <a:ext cx="2882537" cy="5635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700" b="1" i="0">
                <a:solidFill>
                  <a:schemeClr val="bg1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 err="1"/>
              <a:t>Indice</a:t>
            </a:r>
            <a:endParaRPr lang="es-ES" dirty="0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xmlns="" id="{668D6FFA-C19E-7018-FEB5-559CE59F3366}"/>
              </a:ext>
            </a:extLst>
          </p:cNvPr>
          <p:cNvSpPr/>
          <p:nvPr userDrawn="1"/>
        </p:nvSpPr>
        <p:spPr>
          <a:xfrm>
            <a:off x="1785258" y="4996543"/>
            <a:ext cx="1827910" cy="210456"/>
          </a:xfrm>
          <a:prstGeom prst="rect">
            <a:avLst/>
          </a:prstGeom>
          <a:solidFill>
            <a:srgbClr val="FFE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Marcador de texto 9">
            <a:extLst>
              <a:ext uri="{FF2B5EF4-FFF2-40B4-BE49-F238E27FC236}">
                <a16:creationId xmlns:a16="http://schemas.microsoft.com/office/drawing/2014/main" xmlns="" id="{028A288E-F59B-48EF-504B-DD8CB83FA43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3976" y="3892731"/>
            <a:ext cx="2883956" cy="9753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 b="0" i="0">
                <a:solidFill>
                  <a:schemeClr val="bg1"/>
                </a:solidFill>
                <a:latin typeface="Lexend Medium" pitchFamily="2" charset="77"/>
              </a:defRPr>
            </a:lvl1pPr>
          </a:lstStyle>
          <a:p>
            <a:pPr algn="r"/>
            <a:r>
              <a:rPr lang="es-ES" dirty="0">
                <a:solidFill>
                  <a:schemeClr val="bg1"/>
                </a:solidFill>
                <a:latin typeface="Lexend Medium" pitchFamily="2" charset="77"/>
              </a:rPr>
              <a:t>Descripción.</a:t>
            </a:r>
          </a:p>
          <a:p>
            <a:pPr algn="r"/>
            <a:r>
              <a:rPr lang="es-ES" dirty="0">
                <a:solidFill>
                  <a:schemeClr val="bg1"/>
                </a:solidFill>
                <a:latin typeface="Lexend Medium" pitchFamily="2" charset="77"/>
              </a:rPr>
              <a:t>Máx. 3 líneas</a:t>
            </a:r>
          </a:p>
          <a:p>
            <a:pPr lvl="0"/>
            <a:r>
              <a:rPr lang="es-ES" dirty="0"/>
              <a:t>-</a:t>
            </a:r>
          </a:p>
        </p:txBody>
      </p:sp>
      <p:sp>
        <p:nvSpPr>
          <p:cNvPr id="13" name="Marcador de texto 9">
            <a:extLst>
              <a:ext uri="{FF2B5EF4-FFF2-40B4-BE49-F238E27FC236}">
                <a16:creationId xmlns:a16="http://schemas.microsoft.com/office/drawing/2014/main" xmlns="" id="{3B0ED9EE-D165-A896-CE84-AD1C0CCE158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868319" y="1676733"/>
            <a:ext cx="2848624" cy="909713"/>
          </a:xfrm>
          <a:prstGeom prst="rect">
            <a:avLst/>
          </a:prstGeom>
        </p:spPr>
        <p:txBody>
          <a:bodyPr lIns="36000" tIns="36000" rIns="36000" bIns="3600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 i="0">
                <a:solidFill>
                  <a:srgbClr val="728185"/>
                </a:solidFill>
                <a:latin typeface="Lexend Light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texto.</a:t>
            </a:r>
          </a:p>
          <a:p>
            <a:pPr lvl="0"/>
            <a:r>
              <a:rPr lang="es-ES" dirty="0" err="1"/>
              <a:t>Lexend</a:t>
            </a:r>
            <a:r>
              <a:rPr lang="es-ES" dirty="0"/>
              <a:t> Light 14 pt.</a:t>
            </a:r>
          </a:p>
          <a:p>
            <a:pPr lvl="0"/>
            <a:r>
              <a:rPr lang="es-ES" dirty="0"/>
              <a:t>Máx. 3 líneas </a:t>
            </a:r>
          </a:p>
          <a:p>
            <a:pPr lvl="0"/>
            <a:r>
              <a:rPr lang="es-ES" dirty="0"/>
              <a:t>#728185</a:t>
            </a:r>
          </a:p>
        </p:txBody>
      </p:sp>
      <p:sp>
        <p:nvSpPr>
          <p:cNvPr id="14" name="Marcador de texto 9">
            <a:extLst>
              <a:ext uri="{FF2B5EF4-FFF2-40B4-BE49-F238E27FC236}">
                <a16:creationId xmlns:a16="http://schemas.microsoft.com/office/drawing/2014/main" xmlns="" id="{D476F70C-152E-8875-6240-E7DCF4D5EC7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876800" y="1268730"/>
            <a:ext cx="2848850" cy="359773"/>
          </a:xfrm>
          <a:prstGeom prst="rect">
            <a:avLst/>
          </a:prstGeom>
        </p:spPr>
        <p:txBody>
          <a:bodyPr lIns="36000" tIns="36000" rIns="36000" bIns="3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15" name="Marcador de texto 9">
            <a:extLst>
              <a:ext uri="{FF2B5EF4-FFF2-40B4-BE49-F238E27FC236}">
                <a16:creationId xmlns:a16="http://schemas.microsoft.com/office/drawing/2014/main" xmlns="" id="{BEED090A-EB78-5F46-1EC0-63F4BC2310C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199981" y="1268730"/>
            <a:ext cx="659402" cy="359773"/>
          </a:xfrm>
          <a:prstGeom prst="rect">
            <a:avLst/>
          </a:prstGeom>
        </p:spPr>
        <p:txBody>
          <a:bodyPr lIns="36000" tIns="36000" rIns="36000" bIns="3600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000" b="1" i="0">
                <a:solidFill>
                  <a:srgbClr val="FFE94A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 err="1"/>
              <a:t>Nº</a:t>
            </a:r>
            <a:r>
              <a:rPr lang="es-ES" dirty="0"/>
              <a:t> |</a:t>
            </a:r>
          </a:p>
        </p:txBody>
      </p:sp>
      <p:sp>
        <p:nvSpPr>
          <p:cNvPr id="16" name="Marcador de texto 9">
            <a:extLst>
              <a:ext uri="{FF2B5EF4-FFF2-40B4-BE49-F238E27FC236}">
                <a16:creationId xmlns:a16="http://schemas.microsoft.com/office/drawing/2014/main" xmlns="" id="{999F34CF-C137-772C-2027-AFE515887F2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868319" y="3429000"/>
            <a:ext cx="2848624" cy="899160"/>
          </a:xfrm>
          <a:prstGeom prst="rect">
            <a:avLst/>
          </a:prstGeom>
        </p:spPr>
        <p:txBody>
          <a:bodyPr lIns="36000" tIns="36000" rIns="36000" bIns="3600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 i="0">
                <a:solidFill>
                  <a:srgbClr val="728185"/>
                </a:solidFill>
                <a:latin typeface="Lexend Light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texto.</a:t>
            </a:r>
          </a:p>
          <a:p>
            <a:pPr lvl="0"/>
            <a:r>
              <a:rPr lang="es-ES" dirty="0" err="1"/>
              <a:t>Lexend</a:t>
            </a:r>
            <a:r>
              <a:rPr lang="es-ES" dirty="0"/>
              <a:t> Light 14 pt.</a:t>
            </a:r>
          </a:p>
          <a:p>
            <a:pPr lvl="0"/>
            <a:r>
              <a:rPr lang="es-ES" dirty="0"/>
              <a:t>Máx. 3 líneas </a:t>
            </a:r>
          </a:p>
          <a:p>
            <a:pPr lvl="0"/>
            <a:r>
              <a:rPr lang="es-ES" dirty="0"/>
              <a:t>#728185</a:t>
            </a:r>
          </a:p>
        </p:txBody>
      </p:sp>
      <p:sp>
        <p:nvSpPr>
          <p:cNvPr id="17" name="Marcador de texto 9">
            <a:extLst>
              <a:ext uri="{FF2B5EF4-FFF2-40B4-BE49-F238E27FC236}">
                <a16:creationId xmlns:a16="http://schemas.microsoft.com/office/drawing/2014/main" xmlns="" id="{A44A6B2F-40A8-32DA-4643-875C9F485FB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876800" y="3020996"/>
            <a:ext cx="2848850" cy="359773"/>
          </a:xfrm>
          <a:prstGeom prst="rect">
            <a:avLst/>
          </a:prstGeom>
        </p:spPr>
        <p:txBody>
          <a:bodyPr lIns="36000" tIns="36000" rIns="36000" bIns="3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18" name="Marcador de texto 9">
            <a:extLst>
              <a:ext uri="{FF2B5EF4-FFF2-40B4-BE49-F238E27FC236}">
                <a16:creationId xmlns:a16="http://schemas.microsoft.com/office/drawing/2014/main" xmlns="" id="{85AFBBB8-0B23-684F-4E40-416878D60ED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199981" y="3020996"/>
            <a:ext cx="659402" cy="359773"/>
          </a:xfrm>
          <a:prstGeom prst="rect">
            <a:avLst/>
          </a:prstGeom>
        </p:spPr>
        <p:txBody>
          <a:bodyPr lIns="36000" tIns="36000" rIns="36000" bIns="3600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000" b="1" i="0">
                <a:solidFill>
                  <a:srgbClr val="FFE94A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 err="1"/>
              <a:t>Nº</a:t>
            </a:r>
            <a:r>
              <a:rPr lang="es-ES" dirty="0"/>
              <a:t> |</a:t>
            </a:r>
          </a:p>
        </p:txBody>
      </p:sp>
      <p:sp>
        <p:nvSpPr>
          <p:cNvPr id="19" name="Marcador de texto 9">
            <a:extLst>
              <a:ext uri="{FF2B5EF4-FFF2-40B4-BE49-F238E27FC236}">
                <a16:creationId xmlns:a16="http://schemas.microsoft.com/office/drawing/2014/main" xmlns="" id="{E7B71D0B-59DA-DC46-A64D-939A5A6A14E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868320" y="5076885"/>
            <a:ext cx="2925852" cy="923322"/>
          </a:xfrm>
          <a:prstGeom prst="rect">
            <a:avLst/>
          </a:prstGeom>
        </p:spPr>
        <p:txBody>
          <a:bodyPr lIns="36000" tIns="36000" rIns="36000" bIns="3600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 i="0">
                <a:solidFill>
                  <a:srgbClr val="728185"/>
                </a:solidFill>
                <a:latin typeface="Lexend Light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texto.</a:t>
            </a:r>
          </a:p>
          <a:p>
            <a:pPr lvl="0"/>
            <a:r>
              <a:rPr lang="es-ES" dirty="0" err="1"/>
              <a:t>Lexend</a:t>
            </a:r>
            <a:r>
              <a:rPr lang="es-ES" dirty="0"/>
              <a:t> Light 14 pt.</a:t>
            </a:r>
          </a:p>
          <a:p>
            <a:pPr lvl="0"/>
            <a:r>
              <a:rPr lang="es-ES" dirty="0"/>
              <a:t>Máx. 3 líneas </a:t>
            </a:r>
          </a:p>
          <a:p>
            <a:pPr lvl="0"/>
            <a:r>
              <a:rPr lang="es-ES" dirty="0"/>
              <a:t>#728185</a:t>
            </a:r>
          </a:p>
        </p:txBody>
      </p:sp>
      <p:sp>
        <p:nvSpPr>
          <p:cNvPr id="20" name="Marcador de texto 9">
            <a:extLst>
              <a:ext uri="{FF2B5EF4-FFF2-40B4-BE49-F238E27FC236}">
                <a16:creationId xmlns:a16="http://schemas.microsoft.com/office/drawing/2014/main" xmlns="" id="{B6EF5967-E6C2-2AAF-8D91-47989A95607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876800" y="4668881"/>
            <a:ext cx="2917496" cy="359773"/>
          </a:xfrm>
          <a:prstGeom prst="rect">
            <a:avLst/>
          </a:prstGeom>
        </p:spPr>
        <p:txBody>
          <a:bodyPr lIns="36000" tIns="36000" rIns="36000" bIns="3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21" name="Marcador de texto 9">
            <a:extLst>
              <a:ext uri="{FF2B5EF4-FFF2-40B4-BE49-F238E27FC236}">
                <a16:creationId xmlns:a16="http://schemas.microsoft.com/office/drawing/2014/main" xmlns="" id="{003344A9-E806-10C7-55A5-7E51EE39627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199981" y="4668881"/>
            <a:ext cx="659402" cy="359773"/>
          </a:xfrm>
          <a:prstGeom prst="rect">
            <a:avLst/>
          </a:prstGeom>
        </p:spPr>
        <p:txBody>
          <a:bodyPr lIns="36000" tIns="36000" rIns="36000" bIns="3600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000" b="1" i="0">
                <a:solidFill>
                  <a:srgbClr val="FFE94A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 err="1"/>
              <a:t>Nº</a:t>
            </a:r>
            <a:r>
              <a:rPr lang="es-ES" dirty="0"/>
              <a:t> |</a:t>
            </a:r>
          </a:p>
        </p:txBody>
      </p:sp>
      <p:sp>
        <p:nvSpPr>
          <p:cNvPr id="22" name="Marcador de texto 9">
            <a:extLst>
              <a:ext uri="{FF2B5EF4-FFF2-40B4-BE49-F238E27FC236}">
                <a16:creationId xmlns:a16="http://schemas.microsoft.com/office/drawing/2014/main" xmlns="" id="{DE2C71C5-23AB-2277-4D1C-3F29D45E40C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685980" y="1676733"/>
            <a:ext cx="2887431" cy="909713"/>
          </a:xfrm>
          <a:prstGeom prst="rect">
            <a:avLst/>
          </a:prstGeom>
        </p:spPr>
        <p:txBody>
          <a:bodyPr lIns="36000" tIns="36000" rIns="36000" bIns="3600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 i="0">
                <a:solidFill>
                  <a:srgbClr val="728185"/>
                </a:solidFill>
                <a:latin typeface="Lexend Light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texto.</a:t>
            </a:r>
          </a:p>
          <a:p>
            <a:pPr lvl="0"/>
            <a:r>
              <a:rPr lang="es-ES" dirty="0" err="1"/>
              <a:t>Lexend</a:t>
            </a:r>
            <a:r>
              <a:rPr lang="es-ES" dirty="0"/>
              <a:t> Light 14 pt.</a:t>
            </a:r>
          </a:p>
          <a:p>
            <a:pPr lvl="0"/>
            <a:r>
              <a:rPr lang="es-ES" dirty="0"/>
              <a:t>Máx. 3 líneas </a:t>
            </a:r>
          </a:p>
          <a:p>
            <a:pPr lvl="0"/>
            <a:r>
              <a:rPr lang="es-ES" dirty="0"/>
              <a:t>#728185</a:t>
            </a:r>
          </a:p>
        </p:txBody>
      </p:sp>
      <p:sp>
        <p:nvSpPr>
          <p:cNvPr id="23" name="Marcador de texto 9">
            <a:extLst>
              <a:ext uri="{FF2B5EF4-FFF2-40B4-BE49-F238E27FC236}">
                <a16:creationId xmlns:a16="http://schemas.microsoft.com/office/drawing/2014/main" xmlns="" id="{AA0F6245-9D38-FF0A-8FA1-B5D9CD2BDAA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694460" y="1268730"/>
            <a:ext cx="2865567" cy="359773"/>
          </a:xfrm>
          <a:prstGeom prst="rect">
            <a:avLst/>
          </a:prstGeom>
        </p:spPr>
        <p:txBody>
          <a:bodyPr lIns="36000" tIns="36000" rIns="36000" bIns="3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24" name="Marcador de texto 9">
            <a:extLst>
              <a:ext uri="{FF2B5EF4-FFF2-40B4-BE49-F238E27FC236}">
                <a16:creationId xmlns:a16="http://schemas.microsoft.com/office/drawing/2014/main" xmlns="" id="{BAF73DBE-FC6C-E435-760A-58CFC32CB62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017642" y="1268730"/>
            <a:ext cx="638168" cy="359773"/>
          </a:xfrm>
          <a:prstGeom prst="rect">
            <a:avLst/>
          </a:prstGeom>
        </p:spPr>
        <p:txBody>
          <a:bodyPr lIns="36000" tIns="36000" rIns="36000" bIns="3600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000" b="1" i="0">
                <a:solidFill>
                  <a:srgbClr val="FFE94A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 err="1"/>
              <a:t>Nº</a:t>
            </a:r>
            <a:r>
              <a:rPr lang="es-ES" dirty="0"/>
              <a:t> |</a:t>
            </a:r>
          </a:p>
        </p:txBody>
      </p:sp>
      <p:sp>
        <p:nvSpPr>
          <p:cNvPr id="25" name="Marcador de texto 9">
            <a:extLst>
              <a:ext uri="{FF2B5EF4-FFF2-40B4-BE49-F238E27FC236}">
                <a16:creationId xmlns:a16="http://schemas.microsoft.com/office/drawing/2014/main" xmlns="" id="{DB146140-693F-30F6-BBA2-3AA89D2876E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685980" y="3429000"/>
            <a:ext cx="2879003" cy="899160"/>
          </a:xfrm>
          <a:prstGeom prst="rect">
            <a:avLst/>
          </a:prstGeom>
        </p:spPr>
        <p:txBody>
          <a:bodyPr lIns="36000" tIns="36000" rIns="36000" bIns="3600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 i="0">
                <a:solidFill>
                  <a:srgbClr val="728185"/>
                </a:solidFill>
                <a:latin typeface="Lexend Light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texto.</a:t>
            </a:r>
          </a:p>
          <a:p>
            <a:pPr lvl="0"/>
            <a:r>
              <a:rPr lang="es-ES" dirty="0" err="1"/>
              <a:t>Lexend</a:t>
            </a:r>
            <a:r>
              <a:rPr lang="es-ES" dirty="0"/>
              <a:t> Light 14 pt.</a:t>
            </a:r>
          </a:p>
          <a:p>
            <a:pPr lvl="0"/>
            <a:r>
              <a:rPr lang="es-ES" dirty="0"/>
              <a:t>Máx. 3 líneas </a:t>
            </a:r>
          </a:p>
          <a:p>
            <a:pPr lvl="0"/>
            <a:r>
              <a:rPr lang="es-ES" dirty="0"/>
              <a:t>#728185</a:t>
            </a:r>
          </a:p>
        </p:txBody>
      </p:sp>
      <p:sp>
        <p:nvSpPr>
          <p:cNvPr id="26" name="Marcador de texto 9">
            <a:extLst>
              <a:ext uri="{FF2B5EF4-FFF2-40B4-BE49-F238E27FC236}">
                <a16:creationId xmlns:a16="http://schemas.microsoft.com/office/drawing/2014/main" xmlns="" id="{DC47A999-641F-C0B9-A728-4F8802E5AB4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694460" y="3020996"/>
            <a:ext cx="2865567" cy="359773"/>
          </a:xfrm>
          <a:prstGeom prst="rect">
            <a:avLst/>
          </a:prstGeom>
        </p:spPr>
        <p:txBody>
          <a:bodyPr lIns="36000" tIns="36000" rIns="36000" bIns="3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27" name="Marcador de texto 9">
            <a:extLst>
              <a:ext uri="{FF2B5EF4-FFF2-40B4-BE49-F238E27FC236}">
                <a16:creationId xmlns:a16="http://schemas.microsoft.com/office/drawing/2014/main" xmlns="" id="{B04C28B0-7B89-BED1-734D-7D091FD13E9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017642" y="3020996"/>
            <a:ext cx="638168" cy="359773"/>
          </a:xfrm>
          <a:prstGeom prst="rect">
            <a:avLst/>
          </a:prstGeom>
        </p:spPr>
        <p:txBody>
          <a:bodyPr wrap="square" lIns="36000" tIns="36000" rIns="36000" bIns="3600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000" b="1" i="0">
                <a:solidFill>
                  <a:srgbClr val="FFE94A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 err="1"/>
              <a:t>Nº</a:t>
            </a:r>
            <a:r>
              <a:rPr lang="es-ES" dirty="0"/>
              <a:t> |</a:t>
            </a:r>
          </a:p>
        </p:txBody>
      </p:sp>
      <p:sp>
        <p:nvSpPr>
          <p:cNvPr id="28" name="Marcador de texto 9">
            <a:extLst>
              <a:ext uri="{FF2B5EF4-FFF2-40B4-BE49-F238E27FC236}">
                <a16:creationId xmlns:a16="http://schemas.microsoft.com/office/drawing/2014/main" xmlns="" id="{2835626C-1312-A1D1-5C16-C26075A63B7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685980" y="5076885"/>
            <a:ext cx="2895859" cy="923322"/>
          </a:xfrm>
          <a:prstGeom prst="rect">
            <a:avLst/>
          </a:prstGeom>
        </p:spPr>
        <p:txBody>
          <a:bodyPr lIns="36000" tIns="36000" rIns="36000" bIns="3600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 i="0">
                <a:solidFill>
                  <a:srgbClr val="728185"/>
                </a:solidFill>
                <a:latin typeface="Lexend Light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texto.</a:t>
            </a:r>
          </a:p>
          <a:p>
            <a:pPr lvl="0"/>
            <a:r>
              <a:rPr lang="es-ES" dirty="0" err="1"/>
              <a:t>Lexend</a:t>
            </a:r>
            <a:r>
              <a:rPr lang="es-ES" dirty="0"/>
              <a:t> Light 14 pt.</a:t>
            </a:r>
          </a:p>
          <a:p>
            <a:pPr lvl="0"/>
            <a:r>
              <a:rPr lang="es-ES" dirty="0"/>
              <a:t>Máx. 3 líneas </a:t>
            </a:r>
          </a:p>
          <a:p>
            <a:pPr lvl="0"/>
            <a:r>
              <a:rPr lang="es-ES" dirty="0"/>
              <a:t>#728185&lt;&lt;</a:t>
            </a:r>
          </a:p>
        </p:txBody>
      </p:sp>
      <p:sp>
        <p:nvSpPr>
          <p:cNvPr id="29" name="Marcador de texto 9">
            <a:extLst>
              <a:ext uri="{FF2B5EF4-FFF2-40B4-BE49-F238E27FC236}">
                <a16:creationId xmlns:a16="http://schemas.microsoft.com/office/drawing/2014/main" xmlns="" id="{45D5590F-EE49-6151-9D26-8B6FD33B773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694460" y="4668881"/>
            <a:ext cx="2865567" cy="359773"/>
          </a:xfrm>
          <a:prstGeom prst="rect">
            <a:avLst/>
          </a:prstGeom>
        </p:spPr>
        <p:txBody>
          <a:bodyPr lIns="36000" tIns="36000" rIns="36000" bIns="3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 i="0">
                <a:solidFill>
                  <a:srgbClr val="2177BC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30" name="Marcador de texto 9">
            <a:extLst>
              <a:ext uri="{FF2B5EF4-FFF2-40B4-BE49-F238E27FC236}">
                <a16:creationId xmlns:a16="http://schemas.microsoft.com/office/drawing/2014/main" xmlns="" id="{E01655C4-87F6-6CFA-C88C-667E8A435D6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017642" y="4668881"/>
            <a:ext cx="638168" cy="359773"/>
          </a:xfrm>
          <a:prstGeom prst="rect">
            <a:avLst/>
          </a:prstGeom>
        </p:spPr>
        <p:txBody>
          <a:bodyPr lIns="36000" tIns="36000" rIns="36000" bIns="3600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000" b="1" i="0">
                <a:solidFill>
                  <a:srgbClr val="FFE94A"/>
                </a:solidFill>
                <a:latin typeface="Lexend" pitchFamily="2" charset="77"/>
              </a:defRPr>
            </a:lvl1pPr>
          </a:lstStyle>
          <a:p>
            <a:pPr lvl="0"/>
            <a:r>
              <a:rPr lang="es-ES" dirty="0" err="1"/>
              <a:t>Nº</a:t>
            </a:r>
            <a:r>
              <a:rPr lang="es-ES" dirty="0"/>
              <a:t> |</a:t>
            </a:r>
          </a:p>
        </p:txBody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xmlns="" id="{1468E119-9EA2-D213-5AE4-D20B19BE0E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33" name="Marcador de texto 2">
            <a:extLst>
              <a:ext uri="{FF2B5EF4-FFF2-40B4-BE49-F238E27FC236}">
                <a16:creationId xmlns:a16="http://schemas.microsoft.com/office/drawing/2014/main" xmlns="" id="{EC609E94-568E-476B-6DE1-EA3C2AF48C8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2" name="Marcador de número de diapositiva 7">
            <a:extLst>
              <a:ext uri="{FF2B5EF4-FFF2-40B4-BE49-F238E27FC236}">
                <a16:creationId xmlns:a16="http://schemas.microsoft.com/office/drawing/2014/main" xmlns="" id="{D2195A12-1FD2-3D3F-FA8B-55D037CA8E9F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</p:spTree>
    <p:extLst>
      <p:ext uri="{BB962C8B-B14F-4D97-AF65-F5344CB8AC3E}">
        <p14:creationId xmlns:p14="http://schemas.microsoft.com/office/powerpoint/2010/main" val="41900628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éri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6849AD0-F572-54A1-6CFF-F723C6434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xmlns="" id="{42659B89-A0D6-6077-A946-434DEF039B3D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agen 20">
            <a:extLst>
              <a:ext uri="{FF2B5EF4-FFF2-40B4-BE49-F238E27FC236}">
                <a16:creationId xmlns:a16="http://schemas.microsoft.com/office/drawing/2014/main" xmlns="" id="{56EBCE9F-8899-2B8D-8D25-D288A0E1F1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8015"/>
          <a:stretch/>
        </p:blipFill>
        <p:spPr>
          <a:xfrm>
            <a:off x="707611" y="6177198"/>
            <a:ext cx="1234603" cy="4572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A4BD82B0-B7BB-3593-7415-82F4203EAE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5D0AD0B0-9027-8263-F1DA-AD612F47988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tx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2" name="Marcador de número de diapositiva 7">
            <a:extLst>
              <a:ext uri="{FF2B5EF4-FFF2-40B4-BE49-F238E27FC236}">
                <a16:creationId xmlns:a16="http://schemas.microsoft.com/office/drawing/2014/main" xmlns="" id="{81EBAD83-BBF8-BB99-5D15-C339B0100063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  <p:pic>
        <p:nvPicPr>
          <p:cNvPr id="7" name="Gráfico 6" descr="Marcador con relleno sólido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1AA70943-D466-59F9-36A5-A03D23C31AF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595463" y="320040"/>
            <a:ext cx="422366" cy="42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47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érica color">
    <p:bg>
      <p:bgPr>
        <a:solidFill>
          <a:srgbClr val="2436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6849AD0-F572-54A1-6CFF-F723C6434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xmlns="" id="{42659B89-A0D6-6077-A946-434DEF039B3D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973164F4-9902-A351-C34A-793744DD9D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7716"/>
          <a:stretch/>
        </p:blipFill>
        <p:spPr>
          <a:xfrm>
            <a:off x="707611" y="6166691"/>
            <a:ext cx="1241691" cy="46601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1D808154-E920-E090-F916-9436443AE2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6" name="Marcador de texto 2">
            <a:extLst>
              <a:ext uri="{FF2B5EF4-FFF2-40B4-BE49-F238E27FC236}">
                <a16:creationId xmlns:a16="http://schemas.microsoft.com/office/drawing/2014/main" xmlns="" id="{FA40A366-903B-6392-3FF9-12F035C5DE8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4" name="Marcador de número de diapositiva 7">
            <a:extLst>
              <a:ext uri="{FF2B5EF4-FFF2-40B4-BE49-F238E27FC236}">
                <a16:creationId xmlns:a16="http://schemas.microsoft.com/office/drawing/2014/main" xmlns="" id="{AF15685F-C396-4B35-AF98-9763A26FC766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solidFill>
                  <a:schemeClr val="bg1"/>
                </a:solidFill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solidFill>
                  <a:schemeClr val="bg1"/>
                </a:solidFill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  <p:pic>
        <p:nvPicPr>
          <p:cNvPr id="7" name="Gráfico 6" descr="Marcador con relleno sólido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71107AF5-AE64-39D8-B0B3-4DEAE30CFEE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595463" y="320040"/>
            <a:ext cx="422366" cy="42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17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érica color 2">
    <p:bg>
      <p:bgPr>
        <a:solidFill>
          <a:srgbClr val="2177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6849AD0-F572-54A1-6CFF-F723C6434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xmlns="" id="{42659B89-A0D6-6077-A946-434DEF039B3D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973164F4-9902-A351-C34A-793744DD9D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7716"/>
          <a:stretch/>
        </p:blipFill>
        <p:spPr>
          <a:xfrm>
            <a:off x="707611" y="6166691"/>
            <a:ext cx="1241691" cy="46601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CF84D47B-EE2D-0261-C28A-62D693762A0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6" name="Marcador de texto 2">
            <a:extLst>
              <a:ext uri="{FF2B5EF4-FFF2-40B4-BE49-F238E27FC236}">
                <a16:creationId xmlns:a16="http://schemas.microsoft.com/office/drawing/2014/main" xmlns="" id="{47A059BA-8C8E-116C-D4E4-4E45EEE6141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4" name="Marcador de número de diapositiva 7">
            <a:extLst>
              <a:ext uri="{FF2B5EF4-FFF2-40B4-BE49-F238E27FC236}">
                <a16:creationId xmlns:a16="http://schemas.microsoft.com/office/drawing/2014/main" xmlns="" id="{55427526-7B9A-A095-A7DF-6A687158188D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solidFill>
                  <a:schemeClr val="bg1"/>
                </a:solidFill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solidFill>
                  <a:schemeClr val="bg1"/>
                </a:solidFill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  <p:pic>
        <p:nvPicPr>
          <p:cNvPr id="7" name="Gráfico 6" descr="Marcador con relleno sólido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A8F2960B-8556-DAF8-A1D2-75925F686F2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595463" y="320040"/>
            <a:ext cx="422366" cy="42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469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o 2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6849AD0-F572-54A1-6CFF-F723C6434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C255C776-560D-A62F-522A-07AA006463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6914" y="3052688"/>
            <a:ext cx="5028638" cy="29115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 </a:t>
            </a:r>
            <a:r>
              <a:rPr lang="es-ES" dirty="0" err="1"/>
              <a:t>bM</a:t>
            </a:r>
            <a:endParaRPr lang="es-ES" dirty="0"/>
          </a:p>
        </p:txBody>
      </p:sp>
      <p:sp>
        <p:nvSpPr>
          <p:cNvPr id="11" name="Marcador de texto 9">
            <a:extLst>
              <a:ext uri="{FF2B5EF4-FFF2-40B4-BE49-F238E27FC236}">
                <a16:creationId xmlns:a16="http://schemas.microsoft.com/office/drawing/2014/main" xmlns="" id="{6D29E3CB-1F32-CB22-636A-F77F0DA2E27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56045" y="3059722"/>
            <a:ext cx="5028638" cy="290451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 </a:t>
            </a:r>
            <a:r>
              <a:rPr lang="es-ES" dirty="0" err="1"/>
              <a:t>bM</a:t>
            </a:r>
            <a:endParaRPr lang="es-ES" dirty="0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xmlns="" id="{055150E6-0AC7-0978-4B46-8160250ED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1838" y="900113"/>
            <a:ext cx="6238704" cy="18008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100" b="1" i="0">
                <a:solidFill>
                  <a:srgbClr val="2177BC"/>
                </a:solidFill>
                <a:latin typeface="Lexend Black" pitchFamily="2" charset="77"/>
              </a:defRPr>
            </a:lvl1pPr>
            <a:lvl2pPr marL="457200" indent="0">
              <a:buNone/>
              <a:defRPr b="1" i="0">
                <a:latin typeface="Lexend Black" pitchFamily="2" charset="77"/>
              </a:defRPr>
            </a:lvl2pPr>
            <a:lvl3pPr marL="914400" indent="0">
              <a:buNone/>
              <a:defRPr b="1" i="0">
                <a:latin typeface="Lexend Black" pitchFamily="2" charset="77"/>
              </a:defRPr>
            </a:lvl3pPr>
            <a:lvl4pPr marL="1371600" indent="0">
              <a:buNone/>
              <a:defRPr b="1" i="0">
                <a:latin typeface="Lexend Black" pitchFamily="2" charset="77"/>
              </a:defRPr>
            </a:lvl4pPr>
            <a:lvl5pPr marL="1828800" indent="0">
              <a:buNone/>
              <a:defRPr b="1" i="0">
                <a:latin typeface="Lexend Black" pitchFamily="2" charset="77"/>
              </a:defRPr>
            </a:lvl5pPr>
          </a:lstStyle>
          <a:p>
            <a:pPr lvl="0"/>
            <a:r>
              <a:rPr lang="es-ES" dirty="0"/>
              <a:t>_</a:t>
            </a:r>
            <a:r>
              <a:rPr lang="es-ES" dirty="0" err="1"/>
              <a:t>Títular</a:t>
            </a:r>
            <a:r>
              <a:rPr lang="es-ES" dirty="0"/>
              <a:t>.</a:t>
            </a:r>
          </a:p>
          <a:p>
            <a:pPr lvl="0"/>
            <a:r>
              <a:rPr lang="es-ES" dirty="0"/>
              <a:t>máx. 3 líneas h3</a:t>
            </a:r>
          </a:p>
        </p:txBody>
      </p: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xmlns="" id="{42659B89-A0D6-6077-A946-434DEF039B3D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agen 20">
            <a:extLst>
              <a:ext uri="{FF2B5EF4-FFF2-40B4-BE49-F238E27FC236}">
                <a16:creationId xmlns:a16="http://schemas.microsoft.com/office/drawing/2014/main" xmlns="" id="{56EBCE9F-8899-2B8D-8D25-D288A0E1F1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8015"/>
          <a:stretch/>
        </p:blipFill>
        <p:spPr>
          <a:xfrm>
            <a:off x="707611" y="6177198"/>
            <a:ext cx="1234603" cy="4572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C8084845-65E9-296D-757E-A72DB41EDE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30EC0735-EDC1-8E5C-877F-6BF4B10C0E2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tx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2" name="Marcador de número de diapositiva 7">
            <a:extLst>
              <a:ext uri="{FF2B5EF4-FFF2-40B4-BE49-F238E27FC236}">
                <a16:creationId xmlns:a16="http://schemas.microsoft.com/office/drawing/2014/main" xmlns="" id="{E5324237-2980-772D-F766-877ADEF397B6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  <p:pic>
        <p:nvPicPr>
          <p:cNvPr id="7" name="Gráfico 6" descr="Marcador con relleno sólido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CA45D0CF-9AF5-FD55-9F72-C390861FB75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595463" y="320040"/>
            <a:ext cx="422366" cy="42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030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3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6849AD0-F572-54A1-6CFF-F723C6434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C255C776-560D-A62F-522A-07AA006463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6914" y="3052688"/>
            <a:ext cx="3414286" cy="29115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 </a:t>
            </a:r>
            <a:r>
              <a:rPr lang="es-ES" dirty="0" err="1"/>
              <a:t>bM</a:t>
            </a:r>
            <a:endParaRPr lang="es-ES" dirty="0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xmlns="" id="{055150E6-0AC7-0978-4B46-8160250ED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1838" y="900113"/>
            <a:ext cx="6238704" cy="18008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100" b="1" i="0">
                <a:solidFill>
                  <a:srgbClr val="2177BC"/>
                </a:solidFill>
                <a:latin typeface="Lexend Black" pitchFamily="2" charset="77"/>
              </a:defRPr>
            </a:lvl1pPr>
            <a:lvl2pPr marL="457200" indent="0">
              <a:buNone/>
              <a:defRPr b="1" i="0">
                <a:latin typeface="Lexend Black" pitchFamily="2" charset="77"/>
              </a:defRPr>
            </a:lvl2pPr>
            <a:lvl3pPr marL="914400" indent="0">
              <a:buNone/>
              <a:defRPr b="1" i="0">
                <a:latin typeface="Lexend Black" pitchFamily="2" charset="77"/>
              </a:defRPr>
            </a:lvl3pPr>
            <a:lvl4pPr marL="1371600" indent="0">
              <a:buNone/>
              <a:defRPr b="1" i="0">
                <a:latin typeface="Lexend Black" pitchFamily="2" charset="77"/>
              </a:defRPr>
            </a:lvl4pPr>
            <a:lvl5pPr marL="1828800" indent="0">
              <a:buNone/>
              <a:defRPr b="1" i="0">
                <a:latin typeface="Lexend Black" pitchFamily="2" charset="77"/>
              </a:defRPr>
            </a:lvl5pPr>
          </a:lstStyle>
          <a:p>
            <a:pPr lvl="0"/>
            <a:r>
              <a:rPr lang="es-ES" dirty="0"/>
              <a:t>_</a:t>
            </a:r>
            <a:r>
              <a:rPr lang="es-ES" dirty="0" err="1"/>
              <a:t>Títular</a:t>
            </a:r>
            <a:r>
              <a:rPr lang="es-ES" dirty="0"/>
              <a:t>.</a:t>
            </a:r>
          </a:p>
          <a:p>
            <a:pPr lvl="0"/>
            <a:r>
              <a:rPr lang="es-ES" dirty="0"/>
              <a:t>máx. 3 líneas h3</a:t>
            </a:r>
          </a:p>
        </p:txBody>
      </p: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xmlns="" id="{42659B89-A0D6-6077-A946-434DEF039B3D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agen 20">
            <a:extLst>
              <a:ext uri="{FF2B5EF4-FFF2-40B4-BE49-F238E27FC236}">
                <a16:creationId xmlns:a16="http://schemas.microsoft.com/office/drawing/2014/main" xmlns="" id="{56EBCE9F-8899-2B8D-8D25-D288A0E1F1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8015"/>
          <a:stretch/>
        </p:blipFill>
        <p:spPr>
          <a:xfrm>
            <a:off x="707611" y="6177198"/>
            <a:ext cx="1234603" cy="457200"/>
          </a:xfrm>
          <a:prstGeom prst="rect">
            <a:avLst/>
          </a:prstGeom>
        </p:spPr>
      </p:pic>
      <p:sp>
        <p:nvSpPr>
          <p:cNvPr id="5" name="Marcador de texto 9">
            <a:extLst>
              <a:ext uri="{FF2B5EF4-FFF2-40B4-BE49-F238E27FC236}">
                <a16:creationId xmlns:a16="http://schemas.microsoft.com/office/drawing/2014/main" xmlns="" id="{DEB2CDC7-07CB-EADE-F3F8-5030CDF774B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90170" y="3052688"/>
            <a:ext cx="3414286" cy="29115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 </a:t>
            </a:r>
            <a:r>
              <a:rPr lang="es-ES" dirty="0" err="1"/>
              <a:t>bM</a:t>
            </a:r>
            <a:endParaRPr lang="es-ES" dirty="0"/>
          </a:p>
        </p:txBody>
      </p:sp>
      <p:sp>
        <p:nvSpPr>
          <p:cNvPr id="6" name="Marcador de texto 9">
            <a:extLst>
              <a:ext uri="{FF2B5EF4-FFF2-40B4-BE49-F238E27FC236}">
                <a16:creationId xmlns:a16="http://schemas.microsoft.com/office/drawing/2014/main" xmlns="" id="{B09FCCFD-B7A5-A54E-8F2C-7C6AD7F27FF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083425" y="3052688"/>
            <a:ext cx="3414286" cy="29115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 </a:t>
            </a:r>
            <a:r>
              <a:rPr lang="es-ES" dirty="0" err="1"/>
              <a:t>bM</a:t>
            </a:r>
            <a:endParaRPr lang="es-ES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38C9A1DE-AB42-A88C-3D05-97057135D5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12" name="Marcador de texto 2">
            <a:extLst>
              <a:ext uri="{FF2B5EF4-FFF2-40B4-BE49-F238E27FC236}">
                <a16:creationId xmlns:a16="http://schemas.microsoft.com/office/drawing/2014/main" xmlns="" id="{CD82C9EC-2DCF-DF54-A81D-15FE0299B78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tx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2" name="Marcador de número de diapositiva 7">
            <a:extLst>
              <a:ext uri="{FF2B5EF4-FFF2-40B4-BE49-F238E27FC236}">
                <a16:creationId xmlns:a16="http://schemas.microsoft.com/office/drawing/2014/main" xmlns="" id="{5D7B895E-926B-74BB-32C0-57FDC6604050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  <p:pic>
        <p:nvPicPr>
          <p:cNvPr id="7" name="Gráfico 6" descr="Marcador con relleno sólido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D0AC644D-0630-383C-9E02-823F1150877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595463" y="320040"/>
            <a:ext cx="422366" cy="42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178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+ Foto en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6849AD0-F572-54A1-6CFF-F723C6434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1040" y="379876"/>
            <a:ext cx="5719763" cy="2250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TÍTULO GENERAL  | Título dossier </a:t>
            </a:r>
            <a:r>
              <a:rPr lang="es-ES" dirty="0" err="1"/>
              <a:t>bXS</a:t>
            </a:r>
            <a:endParaRPr lang="es-ES" dirty="0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C255C776-560D-A62F-522A-07AA006463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6913" y="3052688"/>
            <a:ext cx="5760593" cy="29115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rgbClr val="728185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s-ES" dirty="0"/>
              <a:t>Cuerpo de texto </a:t>
            </a:r>
            <a:r>
              <a:rPr lang="es-ES" dirty="0" err="1"/>
              <a:t>bM</a:t>
            </a:r>
            <a:endParaRPr lang="es-ES" dirty="0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xmlns="" id="{055150E6-0AC7-0978-4B46-8160250ED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1837" y="900113"/>
            <a:ext cx="5378339" cy="15311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100" b="1" i="0">
                <a:solidFill>
                  <a:srgbClr val="2177BC"/>
                </a:solidFill>
                <a:latin typeface="Lexend Black" pitchFamily="2" charset="77"/>
              </a:defRPr>
            </a:lvl1pPr>
            <a:lvl2pPr marL="457200" indent="0">
              <a:buNone/>
              <a:defRPr b="1" i="0">
                <a:latin typeface="Lexend Black" pitchFamily="2" charset="77"/>
              </a:defRPr>
            </a:lvl2pPr>
            <a:lvl3pPr marL="914400" indent="0">
              <a:buNone/>
              <a:defRPr b="1" i="0">
                <a:latin typeface="Lexend Black" pitchFamily="2" charset="77"/>
              </a:defRPr>
            </a:lvl3pPr>
            <a:lvl4pPr marL="1371600" indent="0">
              <a:buNone/>
              <a:defRPr b="1" i="0">
                <a:latin typeface="Lexend Black" pitchFamily="2" charset="77"/>
              </a:defRPr>
            </a:lvl4pPr>
            <a:lvl5pPr marL="1828800" indent="0">
              <a:buNone/>
              <a:defRPr b="1" i="0">
                <a:latin typeface="Lexend Black" pitchFamily="2" charset="77"/>
              </a:defRPr>
            </a:lvl5pPr>
          </a:lstStyle>
          <a:p>
            <a:pPr lvl="0"/>
            <a:r>
              <a:rPr lang="es-ES" dirty="0"/>
              <a:t>_</a:t>
            </a:r>
            <a:r>
              <a:rPr lang="es-ES" dirty="0" err="1"/>
              <a:t>Títular</a:t>
            </a:r>
            <a:r>
              <a:rPr lang="es-ES" dirty="0"/>
              <a:t>.</a:t>
            </a:r>
          </a:p>
          <a:p>
            <a:pPr lvl="0"/>
            <a:r>
              <a:rPr lang="es-ES" dirty="0"/>
              <a:t>máx. 3 líneas h3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xmlns="" id="{AE354DDF-6253-79AE-0FD1-DE409BE6E598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826102" y="900224"/>
            <a:ext cx="4671238" cy="50469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FFE94A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dirty="0"/>
              <a:t>Toca icono para insertar IMAGEN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xmlns="" id="{AA4A6460-3915-26E7-56B8-2DEFDE8A4117}"/>
              </a:ext>
            </a:extLst>
          </p:cNvPr>
          <p:cNvCxnSpPr>
            <a:cxnSpLocks/>
          </p:cNvCxnSpPr>
          <p:nvPr userDrawn="1"/>
        </p:nvCxnSpPr>
        <p:spPr>
          <a:xfrm>
            <a:off x="1995377" y="6329916"/>
            <a:ext cx="0" cy="241005"/>
          </a:xfrm>
          <a:prstGeom prst="line">
            <a:avLst/>
          </a:prstGeom>
          <a:ln w="9525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FFF29A25-69D6-C4D9-AD11-2260FFFC86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8015"/>
          <a:stretch/>
        </p:blipFill>
        <p:spPr>
          <a:xfrm>
            <a:off x="707611" y="6177198"/>
            <a:ext cx="1234603" cy="4572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87FA9FCF-C39A-D60B-D79F-4374269C51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46003" y="6545501"/>
            <a:ext cx="7200000" cy="36300"/>
          </a:xfrm>
          <a:prstGeom prst="rect">
            <a:avLst/>
          </a:prstGeom>
        </p:spPr>
      </p:pic>
      <p:sp>
        <p:nvSpPr>
          <p:cNvPr id="11" name="Marcador de texto 2">
            <a:extLst>
              <a:ext uri="{FF2B5EF4-FFF2-40B4-BE49-F238E27FC236}">
                <a16:creationId xmlns:a16="http://schemas.microsoft.com/office/drawing/2014/main" xmlns="" id="{12F1B5A0-C2F7-2155-5B11-04BC26197CF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36273" y="6259034"/>
            <a:ext cx="1557827" cy="372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tx1"/>
                </a:solidFill>
                <a:latin typeface="Lexend Light" pitchFamily="2" charset="77"/>
              </a:defRPr>
            </a:lvl1pPr>
          </a:lstStyle>
          <a:p>
            <a:pPr lvl="0"/>
            <a:r>
              <a:rPr lang="es-ES" dirty="0"/>
              <a:t>Nombre </a:t>
            </a:r>
          </a:p>
          <a:p>
            <a:pPr lvl="0"/>
            <a:r>
              <a:rPr lang="es-ES" dirty="0"/>
              <a:t>Entidad</a:t>
            </a:r>
          </a:p>
        </p:txBody>
      </p:sp>
      <p:sp>
        <p:nvSpPr>
          <p:cNvPr id="2" name="Marcador de número de diapositiva 7">
            <a:extLst>
              <a:ext uri="{FF2B5EF4-FFF2-40B4-BE49-F238E27FC236}">
                <a16:creationId xmlns:a16="http://schemas.microsoft.com/office/drawing/2014/main" xmlns="" id="{E4287D94-1400-8F33-E951-DCD0DB840910}"/>
              </a:ext>
            </a:extLst>
          </p:cNvPr>
          <p:cNvSpPr txBox="1">
            <a:spLocks/>
          </p:cNvSpPr>
          <p:nvPr userDrawn="1"/>
        </p:nvSpPr>
        <p:spPr>
          <a:xfrm>
            <a:off x="10861288" y="6356350"/>
            <a:ext cx="64672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DAB1A07-5C9E-F147-9847-FA220FCC8B51}" type="slidenum">
              <a:rPr lang="es-ES" smtClean="0">
                <a:latin typeface="Inter" panose="020B0502030000000004" pitchFamily="34" charset="0"/>
                <a:ea typeface="Inter" panose="020B0502030000000004" pitchFamily="34" charset="0"/>
              </a:rPr>
              <a:pPr algn="r"/>
              <a:t>‹Nº›</a:t>
            </a:fld>
            <a:r>
              <a:rPr lang="es-ES" dirty="0">
                <a:latin typeface="Inter" panose="020B0502030000000004" pitchFamily="34" charset="0"/>
                <a:ea typeface="Inter" panose="020B0502030000000004" pitchFamily="34" charset="0"/>
              </a:rPr>
              <a:t> / 19</a:t>
            </a:r>
          </a:p>
        </p:txBody>
      </p:sp>
      <p:pic>
        <p:nvPicPr>
          <p:cNvPr id="7" name="Gráfico 6" descr="Marcador con relleno sólido">
            <a:hlinkClick r:id="" action="ppaction://noaction" highlightClick="1"/>
            <a:extLst>
              <a:ext uri="{FF2B5EF4-FFF2-40B4-BE49-F238E27FC236}">
                <a16:creationId xmlns:a16="http://schemas.microsoft.com/office/drawing/2014/main" xmlns="" id="{3A0503A4-9328-9C4B-28B6-7CA58B8ED4A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595463" y="320040"/>
            <a:ext cx="422366" cy="42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2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986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37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4" r:id="rId17"/>
    <p:sldLayoutId id="2147483735" r:id="rId18"/>
    <p:sldLayoutId id="2147483738" r:id="rId19"/>
    <p:sldLayoutId id="2147483739" r:id="rId20"/>
    <p:sldLayoutId id="2147483742" r:id="rId21"/>
    <p:sldLayoutId id="2147483743" r:id="rId22"/>
    <p:sldLayoutId id="2147483744" r:id="rId23"/>
    <p:sldLayoutId id="2147483745" r:id="rId24"/>
    <p:sldLayoutId id="2147483746" r:id="rId25"/>
    <p:sldLayoutId id="2147483747" r:id="rId26"/>
    <p:sldLayoutId id="2147483741" r:id="rId27"/>
    <p:sldLayoutId id="2147483736" r:id="rId2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C5E83B2E-A202-DFFD-81F6-110367272F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0D3630B3-18C4-C830-CDD8-53BB9E0888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6D184CF7-7A3D-EFF9-B949-FBED748B10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C184FB97-A74A-6274-8F8B-AD60FDBDB3A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endParaRPr lang="en-GB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09315EE4-E442-760E-CCCC-D837998A4CF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8A934817-37A8-FBFC-9BDA-A6ED22B34D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5887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1">
            <a:extLst>
              <a:ext uri="{FF2B5EF4-FFF2-40B4-BE49-F238E27FC236}">
                <a16:creationId xmlns:a16="http://schemas.microsoft.com/office/drawing/2014/main" xmlns="" id="{296917C7-E6A2-2B3A-8794-E2C0883D07E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5F7BA0D6-06FC-A858-862B-BE74704964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B4678F83-F0D6-34F9-7D4B-44EFF0E9B5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A49DB00B-FC00-B266-19E7-AD47E7EF010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BDA7DA5A-5039-4026-6DAE-B8A34365B10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5242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1">
            <a:extLst>
              <a:ext uri="{FF2B5EF4-FFF2-40B4-BE49-F238E27FC236}">
                <a16:creationId xmlns:a16="http://schemas.microsoft.com/office/drawing/2014/main" xmlns="" id="{4E9A7062-158C-D7F1-12AF-11978F8CAAE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087E6E23-3209-07EA-0D1B-AA06E91E43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84355AD4-2D41-A554-821A-8B95C4540B7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E65737FE-5C19-A768-C85E-5084B5CCA40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0AACDCAE-3FBC-7DAF-1556-57DC9E18C4A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62EB7802-7B4A-D0EA-7069-07BEEC8288E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5746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D60BDDBD-E47A-00FC-7FB9-F1DD3CACDE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CD22CAEB-FC6C-4EED-09A5-09DDCE1F448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F3895DED-F8A5-31FF-DEC0-AB08422A9CC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posición de imagen 4">
            <a:extLst>
              <a:ext uri="{FF2B5EF4-FFF2-40B4-BE49-F238E27FC236}">
                <a16:creationId xmlns:a16="http://schemas.microsoft.com/office/drawing/2014/main" xmlns="" id="{43E75A89-7E5E-A476-5CD8-0F0C19418F7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6F95AE1F-52B3-0053-6CEE-358F7299A85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09DBC244-F47D-0712-42C1-37C6A102D9F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60599D8A-3813-13BD-B4CC-22AC50A8310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xmlns="" id="{B93BEBE1-0ED8-8E9D-0D01-4012C5172CD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Marcador de posición de imagen 9">
            <a:extLst>
              <a:ext uri="{FF2B5EF4-FFF2-40B4-BE49-F238E27FC236}">
                <a16:creationId xmlns:a16="http://schemas.microsoft.com/office/drawing/2014/main" xmlns="" id="{1494B628-7600-FB67-A411-72D08D022D0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1" name="Marcador de posición de imagen 10">
            <a:extLst>
              <a:ext uri="{FF2B5EF4-FFF2-40B4-BE49-F238E27FC236}">
                <a16:creationId xmlns:a16="http://schemas.microsoft.com/office/drawing/2014/main" xmlns="" id="{B0E5B16C-0749-204C-F37A-24DDFE43C2B6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2" name="Marcador de texto 11">
            <a:extLst>
              <a:ext uri="{FF2B5EF4-FFF2-40B4-BE49-F238E27FC236}">
                <a16:creationId xmlns:a16="http://schemas.microsoft.com/office/drawing/2014/main" xmlns="" id="{71EB8428-3DE8-08B4-10DC-2983C9C5E698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xmlns="" id="{A82F2B49-4D7E-A781-1410-D6E8775C2A8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97300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BC369959-E5D9-5FED-8728-EE91C07CB1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6E14A560-5B80-95C5-F90F-E087A9A5E0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A084D8E8-70CE-CBC1-2B53-3E51F88AC0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2923BC74-7C95-1934-1EB9-3EA649B63BD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37AC2C3D-FD59-935C-7152-0DA82E6B136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1157E843-EA28-2EDE-4BFC-E12B13AD264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083202D6-EEF4-7682-39EA-0BC810A8F21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xmlns="" id="{B81F0E0C-B01C-CEDF-AF36-CBDB126F1D4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6D207A5E-8B07-6F60-27CB-7BFD71E1006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xmlns="" id="{867496CB-4CC4-CA22-5CE3-D22F7EE7860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Marcador de posición de imagen 11">
            <a:extLst>
              <a:ext uri="{FF2B5EF4-FFF2-40B4-BE49-F238E27FC236}">
                <a16:creationId xmlns:a16="http://schemas.microsoft.com/office/drawing/2014/main" xmlns="" id="{2472A3DC-0EE3-CEB2-8E8A-ED2FCA982700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3" name="Marcador de posición de imagen 12">
            <a:extLst>
              <a:ext uri="{FF2B5EF4-FFF2-40B4-BE49-F238E27FC236}">
                <a16:creationId xmlns:a16="http://schemas.microsoft.com/office/drawing/2014/main" xmlns="" id="{CC126408-6C3C-B8C4-1546-28E807F0A93C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4" name="Marcador de posición de imagen 13">
            <a:extLst>
              <a:ext uri="{FF2B5EF4-FFF2-40B4-BE49-F238E27FC236}">
                <a16:creationId xmlns:a16="http://schemas.microsoft.com/office/drawing/2014/main" xmlns="" id="{0B7BED62-B76A-D803-314F-FB51CF423939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5" name="Marcador de posición de imagen 14">
            <a:extLst>
              <a:ext uri="{FF2B5EF4-FFF2-40B4-BE49-F238E27FC236}">
                <a16:creationId xmlns:a16="http://schemas.microsoft.com/office/drawing/2014/main" xmlns="" id="{60FDC0F0-C584-17F2-C249-A7CC68C06EF3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6" name="Marcador de texto 15">
            <a:extLst>
              <a:ext uri="{FF2B5EF4-FFF2-40B4-BE49-F238E27FC236}">
                <a16:creationId xmlns:a16="http://schemas.microsoft.com/office/drawing/2014/main" xmlns="" id="{1530F0D7-27DB-6251-522D-F7773BBC25E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67780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5C3A9121-4362-852A-3507-35934D1D72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0FF68C4C-82DA-C934-CC61-853C17D8380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5883C8EE-63B8-ED01-0ED9-A7427B48BA5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40D22DA6-C067-D2A7-06A3-45560B454A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FA487D81-4538-2A5E-B5DE-891FAED18A1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B9E6445F-74AD-0E17-3411-240F4EA7BB8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27153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4B90A86E-2AD0-A80C-F79B-98FBC993F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4B6ED180-99B7-659C-EC5B-2094F6FFB9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C295F533-8E10-78F6-C117-E161C3B1DC7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83489E85-97AA-3F5D-8A57-2D29036D63C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BC958AA9-0679-2D5D-1D0C-7D55959A6F6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869C1BA5-B915-F557-A9A4-7093F313678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50832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22CA9C9B-24F7-F845-6934-5032412EA2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1D18AFAA-590F-98A6-F308-340A2341637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C3BB5C6F-F5B1-6A64-3CFA-B2C69F53D1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E8E28848-01E8-C9F6-E306-2A800A80888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3340285E-833E-5668-0055-0F6674064DA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6521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1">
            <a:extLst>
              <a:ext uri="{FF2B5EF4-FFF2-40B4-BE49-F238E27FC236}">
                <a16:creationId xmlns:a16="http://schemas.microsoft.com/office/drawing/2014/main" xmlns="" id="{4D6DF22E-0271-BD6B-2BEE-71002F4F3EE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6DF997F-0509-0751-C406-B7D22DBC90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F318224B-BD50-36FB-C598-3EB3BF28410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53F0128A-4EB3-0973-33D4-967A3BFCC95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0FE82684-F2DD-F6F4-C303-7EC98867A0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8A55726B-1004-C42C-EC02-4C8705004C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19227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16645F24-80BC-43AC-17F8-FCA7960C70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FBA76772-6685-BB08-E53D-145564D6266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67475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6690E854-A42B-FA00-735D-C2FA5384B8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800933C2-2425-5D2C-F943-2402513758D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4" name="Tabla 8">
            <a:extLst>
              <a:ext uri="{FF2B5EF4-FFF2-40B4-BE49-F238E27FC236}">
                <a16:creationId xmlns:a16="http://schemas.microsoft.com/office/drawing/2014/main" xmlns="" id="{ADC49917-75B2-BA56-0A62-54C14BE867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071846"/>
              </p:ext>
            </p:extLst>
          </p:nvPr>
        </p:nvGraphicFramePr>
        <p:xfrm>
          <a:off x="2018747" y="1404730"/>
          <a:ext cx="8128000" cy="19761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xmlns="" val="2642389428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xmlns="" val="1931696086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xmlns="" val="2814611239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xmlns="" val="141611681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xmlns="" val="2733691174"/>
                    </a:ext>
                  </a:extLst>
                </a:gridCol>
              </a:tblGrid>
              <a:tr h="4049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b="1" i="0" dirty="0"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 Título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b="1" i="0" dirty="0"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Título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s-ES" b="1" i="0" dirty="0"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Título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b="1" i="0" dirty="0"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Título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b="1" i="0" dirty="0"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Título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873720172"/>
                  </a:ext>
                </a:extLst>
              </a:tr>
              <a:tr h="404983">
                <a:tc>
                  <a:txBody>
                    <a:bodyPr/>
                    <a:lstStyle/>
                    <a:p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69562"/>
                  </a:ext>
                </a:extLst>
              </a:tr>
              <a:tr h="3562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2F7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88873468"/>
                  </a:ext>
                </a:extLst>
              </a:tr>
              <a:tr h="4049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57766224"/>
                  </a:ext>
                </a:extLst>
              </a:tr>
              <a:tr h="4049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2F7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48735462"/>
                  </a:ext>
                </a:extLst>
              </a:tr>
            </a:tbl>
          </a:graphicData>
        </a:graphic>
      </p:graphicFrame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xmlns="" id="{00FA69F8-2874-20A0-6684-E4DF9FBBF3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289860"/>
              </p:ext>
            </p:extLst>
          </p:nvPr>
        </p:nvGraphicFramePr>
        <p:xfrm>
          <a:off x="2045251" y="4027584"/>
          <a:ext cx="8128000" cy="16199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xmlns="" val="2642389428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xmlns="" val="1931696086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xmlns="" val="2814611239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xmlns="" val="141611681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xmlns="" val="2733691174"/>
                    </a:ext>
                  </a:extLst>
                </a:gridCol>
              </a:tblGrid>
              <a:tr h="404983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b="1" i="0" dirty="0"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Título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4364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b="1" i="0" dirty="0"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Título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4364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b="1" i="0" dirty="0"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Título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4364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b="1" i="0" dirty="0"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Título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24364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3720172"/>
                  </a:ext>
                </a:extLst>
              </a:tr>
              <a:tr h="404983">
                <a:tc>
                  <a:txBody>
                    <a:bodyPr/>
                    <a:lstStyle/>
                    <a:p>
                      <a:r>
                        <a:rPr lang="es-ES" b="1" i="0" dirty="0">
                          <a:solidFill>
                            <a:schemeClr val="bg1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Ítem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4364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69562"/>
                  </a:ext>
                </a:extLst>
              </a:tr>
              <a:tr h="4049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b="1" i="0" dirty="0">
                          <a:solidFill>
                            <a:schemeClr val="bg1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Ítem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4364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2F7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88873468"/>
                  </a:ext>
                </a:extLst>
              </a:tr>
              <a:tr h="4049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b="1" i="0" dirty="0">
                          <a:solidFill>
                            <a:schemeClr val="bg1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Ítem</a:t>
                      </a:r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4364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0" i="0" dirty="0">
                          <a:solidFill>
                            <a:srgbClr val="728185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Texto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57766224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244007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F1C64B0B-8259-1D61-55DC-5E31C88B42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E78A61E1-E940-9651-C345-FB790197F16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F49CF334-20D3-2B49-8641-3B9436DAFB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F7F96590-524C-E2D2-FF99-CE0BDFE522F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11163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FEF141FD-85FC-3073-702C-3AEFCADCD79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1E3B52F8-703B-718A-A63F-6FD0BD990AF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6A3B13C2-CB7B-4CEE-0805-B1BB4F6ED48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FA376DAF-F7BE-42F4-6723-6857FFE9915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C6FA31E0-6C23-BD18-0EBE-72FC5793FA5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8398FD6A-6B80-B66E-EF65-4B17E8BFF41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D40F69D7-60EA-5897-A93F-139271400E8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xmlns="" id="{6D793BE5-E4B4-09F6-AEA5-D6443AA6706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6D328340-4D6D-4078-584C-DB720715F317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xmlns="" id="{2DC5A2AE-91C8-6815-9C6C-B12E372CFCF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Marcador de texto 11">
            <a:extLst>
              <a:ext uri="{FF2B5EF4-FFF2-40B4-BE49-F238E27FC236}">
                <a16:creationId xmlns:a16="http://schemas.microsoft.com/office/drawing/2014/main" xmlns="" id="{3E6D967F-F392-E3E2-AD7C-CF714C856A6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xmlns="" id="{3762E3F8-875D-0769-244B-EDD5BFF756C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32590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9DCF1E65-808E-FA7A-99A3-0605277EFFA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F73BA2B0-361A-043E-1235-A3E1E6836D0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37376DA6-4D81-A87D-FE8E-97DC90708F2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BDB09E10-DAF4-8F2D-AC13-C04836CCBF7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C4751BAC-DE07-9C51-86C2-8CCC1404CCA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746F333B-C35D-37C6-02A7-1C7848F4B8B9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32BD1878-0DAC-7D78-8E69-651AAD2FC89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xmlns="" id="{22B7A9B7-D4A6-03E2-2707-21519B101950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F760189F-87E1-55AB-9FBD-FFEF765F9E44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xmlns="" id="{CD777C29-A703-628C-4915-0DD1FD0755F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Marcador de texto 11">
            <a:extLst>
              <a:ext uri="{FF2B5EF4-FFF2-40B4-BE49-F238E27FC236}">
                <a16:creationId xmlns:a16="http://schemas.microsoft.com/office/drawing/2014/main" xmlns="" id="{598F5C14-DB06-E281-EA01-FA982240D3D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xmlns="" id="{21546003-2F52-7633-6CDF-B6A1562A518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xmlns="" id="{DCAED0B1-3DBA-D213-9A17-0871B5F617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13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9924D95F-F991-850A-C7C3-2343EEC1306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A9904F6-260C-2A68-9102-36CC718FC29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6A15797A-F8DC-68C6-ECD5-E6F33D3E6A8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6900AD46-7315-7AAA-7390-567A3B1EABD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921E507A-8AC0-B1D2-D457-4DA18A1879D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E09CD305-D773-3162-8758-CD0E884EA56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03AE1F0C-F23C-6DBD-042B-AC11EFDA07FE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xmlns="" id="{ACF2F959-6DDA-7D15-564B-15A9002404C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AA028782-2FC8-C664-F7A0-811CFC67279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xmlns="" id="{DCEEDC0D-1539-F3DE-FF5B-E2F8D025ADC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Marcador de texto 11">
            <a:extLst>
              <a:ext uri="{FF2B5EF4-FFF2-40B4-BE49-F238E27FC236}">
                <a16:creationId xmlns:a16="http://schemas.microsoft.com/office/drawing/2014/main" xmlns="" id="{28B20E71-B9E8-0516-8BDC-29A45A1F5D7B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xmlns="" id="{9AE8BF92-1655-DE61-5094-D467564B1A8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xmlns="" id="{A60D429F-AD91-26A7-7DDA-7F21888580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93903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FE5443ED-5852-0643-DB5B-B086D5AAF7C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AB86F1EB-D8E5-E99A-8C01-A7C78CE455E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7C328BD0-94B5-132E-531C-E28E6FC3384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1CD48B2C-0A35-69EC-7FAA-56C75BE8491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E4515760-22C8-C004-A0A7-EFF2AF52511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F197EF46-673D-D1FE-AD4B-4DBE1F3DA6A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8F07239B-7EF9-9B15-2322-C6B97296B80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xmlns="" id="{FE834CEE-1DBB-169D-9742-DFB6293ACC6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E5CB599E-A537-EF8E-A960-97A16704492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xmlns="" id="{2A57DA9E-81E5-2E03-CC11-D0E53D8CA54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Marcador de texto 11">
            <a:extLst>
              <a:ext uri="{FF2B5EF4-FFF2-40B4-BE49-F238E27FC236}">
                <a16:creationId xmlns:a16="http://schemas.microsoft.com/office/drawing/2014/main" xmlns="" id="{3C62514A-4870-00A1-6558-808401CD992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xmlns="" id="{4F2348E2-18ED-50DC-9DDA-9E1CCA7B1E71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xmlns="" id="{60FC0002-DEEC-5358-86FB-58893AFC4A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96259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1BD1C2B4-AEC0-A19F-88AF-B7B1D895222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83B39473-6A83-B0C5-193F-94CC8D24A66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2D0F7FB3-71FA-1ABB-42E5-444B82FA704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5FCB994F-029B-0F96-BFC9-35102136EDD3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538D7018-45BD-326A-0D9D-36B68053F0E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9F37DB13-2E5A-8DE2-FA91-02464943D35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31090474-D26E-B854-E7B1-EFC93F6BD24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xmlns="" id="{17836298-A723-6E28-F728-6BA6C6807FD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7DAF0F49-45D1-E8A8-B066-EB0EC3F0FAC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xmlns="" id="{1B6FA398-0123-0C85-F5E5-56AE69086500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Marcador de texto 11">
            <a:extLst>
              <a:ext uri="{FF2B5EF4-FFF2-40B4-BE49-F238E27FC236}">
                <a16:creationId xmlns:a16="http://schemas.microsoft.com/office/drawing/2014/main" xmlns="" id="{99E51AF7-F748-F639-A781-441AA0CEF64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xmlns="" id="{2B3B7374-35B2-C01C-DCB3-CBE6D90CDE54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xmlns="" id="{ACF2BA9C-614B-0C1A-90A2-3C947E499A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03892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E632D848-67BA-F05B-0BEA-0FAEF31A92C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C1409BC4-FEF0-1C2A-ADA4-C6DB2B1F9B4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40737116-3A0B-E8A1-102A-EECC6522E3B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386D7FC9-5B25-887C-F225-DEC3DB20D313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EBCD0CC4-94FA-286F-1DDB-06FB529FA54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82A660EF-35D3-0C45-2138-E38E3D82E92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5FEDEF0F-D9E1-94D2-6166-0D8B01FC1A9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xmlns="" id="{7E07A974-03CB-5508-EA93-EDCC26EBFCA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087B9A8B-4F2B-D144-9E95-EAD9DA98C87B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xmlns="" id="{96852400-C5CA-4D95-6D05-7BD4EA1C59D0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Marcador de texto 11">
            <a:extLst>
              <a:ext uri="{FF2B5EF4-FFF2-40B4-BE49-F238E27FC236}">
                <a16:creationId xmlns:a16="http://schemas.microsoft.com/office/drawing/2014/main" xmlns="" id="{81B9149A-44B0-C6B8-AE43-7C8010F060B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xmlns="" id="{97B3F780-02AD-F752-3EEE-ADCD3E751D8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xmlns="" id="{119FEFD6-94E4-0879-9BDB-324A85A906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70093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970C0C8A-FB2D-581F-BF58-8C8029F7BB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A7F30991-E327-1765-FD71-102A82A4DC3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F91579F8-46CD-2163-6D02-C7CF4B4B129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3EE6A07E-EC57-3066-5996-775ED5A3869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555D9EAE-E33E-C402-B6BB-02BEF643B91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0D7C1619-5719-4621-E164-93D5B5B7F13A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785C9B33-8479-18FB-59FC-8D6ECEC167E5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xmlns="" id="{9A71F604-DCFB-6EAE-3853-EAA322CDE122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26A19382-83F7-B8F4-EF62-DEC70BAACF80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xmlns="" id="{77C81964-BDAA-AE8F-80FF-639F57196ED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Marcador de texto 11">
            <a:extLst>
              <a:ext uri="{FF2B5EF4-FFF2-40B4-BE49-F238E27FC236}">
                <a16:creationId xmlns:a16="http://schemas.microsoft.com/office/drawing/2014/main" xmlns="" id="{1DE15E99-1CAA-A7A4-A0E1-5B9BA7A0D0DB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88469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C35806B8-C4AA-02DC-044C-849166A2ABE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53E9DA0-3210-BBB9-FA17-87EBB192C1B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63FE7C9B-B519-01F6-4703-ECB8D9FDCFD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1799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B836BB8A-2E3E-57EF-14D2-BDBCAD80AA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39706F04-EBD2-4AEA-FFF6-D7B2B69E83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endParaRPr lang="en-GB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99DA58D9-F732-75CA-7A47-A37168AB0CB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28435F39-962A-B76A-0B0B-52E7F655F1B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E862674E-CFE3-523B-04D8-25308670BB1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52A0C7A8-D8A8-F806-7BD8-B2B834DBA75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786C4F9F-7857-BFEF-725E-FA720354C57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xmlns="" id="{19B884D4-12F0-793E-585E-7C6DA4CB990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AB2F4A57-61EE-8B0F-772B-7AA802B3626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xmlns="" id="{CC6A5811-B296-C7DF-E2C0-D1DDA9D43D3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Marcador de texto 11">
            <a:extLst>
              <a:ext uri="{FF2B5EF4-FFF2-40B4-BE49-F238E27FC236}">
                <a16:creationId xmlns:a16="http://schemas.microsoft.com/office/drawing/2014/main" xmlns="" id="{81E1DD8D-63A8-A5BB-64AD-E9372184CBE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xmlns="" id="{98709964-BF9F-D392-6C97-C2AC7DD9A19D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xmlns="" id="{C6FAB150-A6F7-52F3-F315-2C6A7B60315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Marcador de texto 14">
            <a:extLst>
              <a:ext uri="{FF2B5EF4-FFF2-40B4-BE49-F238E27FC236}">
                <a16:creationId xmlns:a16="http://schemas.microsoft.com/office/drawing/2014/main" xmlns="" id="{29844A6D-B90B-C3BF-2565-24E6A5A8969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Marcador de texto 15">
            <a:extLst>
              <a:ext uri="{FF2B5EF4-FFF2-40B4-BE49-F238E27FC236}">
                <a16:creationId xmlns:a16="http://schemas.microsoft.com/office/drawing/2014/main" xmlns="" id="{AD1DA9E1-F171-C1D9-47F3-CF15A9A0A7C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7" name="Marcador de texto 16">
            <a:extLst>
              <a:ext uri="{FF2B5EF4-FFF2-40B4-BE49-F238E27FC236}">
                <a16:creationId xmlns:a16="http://schemas.microsoft.com/office/drawing/2014/main" xmlns="" id="{C602F3A6-9080-1CA2-F07E-5842A77C3A18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Marcador de texto 17">
            <a:extLst>
              <a:ext uri="{FF2B5EF4-FFF2-40B4-BE49-F238E27FC236}">
                <a16:creationId xmlns:a16="http://schemas.microsoft.com/office/drawing/2014/main" xmlns="" id="{F3B0D286-F6C8-2835-3346-0E57C182D19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9" name="Marcador de texto 18">
            <a:extLst>
              <a:ext uri="{FF2B5EF4-FFF2-40B4-BE49-F238E27FC236}">
                <a16:creationId xmlns:a16="http://schemas.microsoft.com/office/drawing/2014/main" xmlns="" id="{FF23C1BA-DCF6-DB80-8AAD-BEF3824B9887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0" name="Marcador de texto 19">
            <a:extLst>
              <a:ext uri="{FF2B5EF4-FFF2-40B4-BE49-F238E27FC236}">
                <a16:creationId xmlns:a16="http://schemas.microsoft.com/office/drawing/2014/main" xmlns="" id="{EDD85C4D-C44C-2A30-41A2-7DC30D78FB0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1" name="Marcador de texto 20">
            <a:extLst>
              <a:ext uri="{FF2B5EF4-FFF2-40B4-BE49-F238E27FC236}">
                <a16:creationId xmlns:a16="http://schemas.microsoft.com/office/drawing/2014/main" xmlns="" id="{867A771C-FFF2-B337-914C-95E74710ACF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2" name="Marcador de texto 21">
            <a:extLst>
              <a:ext uri="{FF2B5EF4-FFF2-40B4-BE49-F238E27FC236}">
                <a16:creationId xmlns:a16="http://schemas.microsoft.com/office/drawing/2014/main" xmlns="" id="{6C899BF9-2ABE-781D-323A-8E0BE592638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3" name="Marcador de texto 22">
            <a:extLst>
              <a:ext uri="{FF2B5EF4-FFF2-40B4-BE49-F238E27FC236}">
                <a16:creationId xmlns:a16="http://schemas.microsoft.com/office/drawing/2014/main" xmlns="" id="{EC6909A6-E015-3F11-C36F-8DC03533A70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022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B04608BA-93AB-2630-53AB-4C935B8BE7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B878F2B2-7307-6D41-09AF-68423A1110A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4032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2CFCAA1D-7917-2512-C2DA-6226F04228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C9D77777-DA48-3BD9-E15F-C1807056478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1635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C864E4EE-0678-F0E9-4F49-03999B9391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443C24F-23F5-F0F4-0AED-DAB3FA11142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3578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ED864A99-AD1A-4204-0E0E-3FD3C5216B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98CB600A-D36D-C615-D183-E8461B4CD3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504E19F1-758D-1E09-1D4C-63486289C35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89DFC278-2ECF-8D2C-E645-9021ED508D1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6A0D5283-59C2-9686-6B2D-32BAAEA5EF5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2626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495EB5CE-1ED5-DE0C-CB93-224C9AC4D7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4C44A84B-5F61-32FB-5752-E947FC1659C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DDE3A9A7-A5A2-4FA9-D28F-C23E3C9D98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7A4B0098-D512-6FAE-3C30-601AC2CAE5A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D4DA5884-C73C-52A7-0FB6-CA17319AEF9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BB31B52B-BC3E-DADE-4EAA-9D5399D443D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7825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6280938C-1297-CB8C-BDE0-83A489270C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34F7C3F8-CE46-778B-EB7D-160A9D76692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EE74CA86-0737-AAA0-7774-8C013C854FA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posición de imagen 4">
            <a:extLst>
              <a:ext uri="{FF2B5EF4-FFF2-40B4-BE49-F238E27FC236}">
                <a16:creationId xmlns:a16="http://schemas.microsoft.com/office/drawing/2014/main" xmlns="" id="{45EF08EC-AC84-5979-3C72-52308DDD173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9F6D1846-8B1F-27F7-92FE-1BDDED1B9EA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470284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2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Plantilla Principado">
  <a:themeElements>
    <a:clrScheme name="Asturias">
      <a:dk1>
        <a:srgbClr val="04151B"/>
      </a:dk1>
      <a:lt1>
        <a:sysClr val="window" lastClr="FFFFFF"/>
      </a:lt1>
      <a:dk2>
        <a:srgbClr val="647477"/>
      </a:dk2>
      <a:lt2>
        <a:srgbClr val="F3F7F9"/>
      </a:lt2>
      <a:accent1>
        <a:srgbClr val="0069B4"/>
      </a:accent1>
      <a:accent2>
        <a:srgbClr val="FFE55D"/>
      </a:accent2>
      <a:accent3>
        <a:srgbClr val="0A4B77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sturias">
      <a:majorFont>
        <a:latin typeface="Lexend Bold"/>
        <a:ea typeface=""/>
        <a:cs typeface=""/>
      </a:majorFont>
      <a:minorFont>
        <a:latin typeface="In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70ACDDE366561499AFD9EE824FB9BB7" ma:contentTypeVersion="8" ma:contentTypeDescription="Crear nuevo documento." ma:contentTypeScope="" ma:versionID="da355f8833a904e737c67436b80d9005">
  <xsd:schema xmlns:xsd="http://www.w3.org/2001/XMLSchema" xmlns:xs="http://www.w3.org/2001/XMLSchema" xmlns:p="http://schemas.microsoft.com/office/2006/metadata/properties" xmlns:ns2="04b4b28a-36ea-4217-9efe-3403a9019b55" xmlns:ns3="caf36005-476b-4c33-bb3f-8ac096919793" targetNamespace="http://schemas.microsoft.com/office/2006/metadata/properties" ma:root="true" ma:fieldsID="605fcdc4f9f3636e68bd60ee2c162767" ns2:_="" ns3:_="">
    <xsd:import namespace="04b4b28a-36ea-4217-9efe-3403a9019b55"/>
    <xsd:import namespace="caf36005-476b-4c33-bb3f-8ac0969197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b4b28a-36ea-4217-9efe-3403a9019b5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f36005-476b-4c33-bb3f-8ac096919793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6672D84-1ECA-4548-A0B6-C975E5660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b4b28a-36ea-4217-9efe-3403a9019b55"/>
    <ds:schemaRef ds:uri="caf36005-476b-4c33-bb3f-8ac0969197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EC4B032-35F9-4803-A53B-4E4FF47F89D3}">
  <ds:schemaRefs>
    <ds:schemaRef ds:uri="http://schemas.microsoft.com/office/2006/metadata/properties"/>
    <ds:schemaRef ds:uri="http://schemas.microsoft.com/office/infopath/2007/PartnerControls"/>
    <ds:schemaRef ds:uri="9bd87fa4-9d88-4483-8f3e-d003ed918a72"/>
    <ds:schemaRef ds:uri="f0db2c65-eb29-4843-9b88-9c9a646fdb2c"/>
  </ds:schemaRefs>
</ds:datastoreItem>
</file>

<file path=customXml/itemProps3.xml><?xml version="1.0" encoding="utf-8"?>
<ds:datastoreItem xmlns:ds="http://schemas.openxmlformats.org/officeDocument/2006/customXml" ds:itemID="{ABBD8FEB-0C32-4182-9C80-BE474072AA7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9444</TotalTime>
  <Words>45</Words>
  <Application>Microsoft Office PowerPoint</Application>
  <PresentationFormat>Panorámica</PresentationFormat>
  <Paragraphs>44</Paragraphs>
  <Slides>27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36" baseType="lpstr">
      <vt:lpstr>Arial</vt:lpstr>
      <vt:lpstr>Calibri</vt:lpstr>
      <vt:lpstr>Inter</vt:lpstr>
      <vt:lpstr>Inter Medium</vt:lpstr>
      <vt:lpstr>Lexend</vt:lpstr>
      <vt:lpstr>Lexend Black</vt:lpstr>
      <vt:lpstr>Lexend Light</vt:lpstr>
      <vt:lpstr>Lexend Medium</vt:lpstr>
      <vt:lpstr>Plantilla Principado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Identidad General Soberana</dc:title>
  <dc:creator>veronica.castellanos</dc:creator>
  <cp:lastModifiedBy>FRANCISCO JOSE HIDALGO LOPEZ</cp:lastModifiedBy>
  <cp:revision>73</cp:revision>
  <dcterms:created xsi:type="dcterms:W3CDTF">2023-04-19T10:49:25Z</dcterms:created>
  <dcterms:modified xsi:type="dcterms:W3CDTF">2024-10-11T11:29:33Z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0x010100870ACDDE366561499AFD9EE824FB9BB7</vt:lpwstr>
  </property>
  <property fmtid="{D5CDD505-2E9C-101B-9397-08002B2CF9AE}" pid="3" name="MediaServiceImageTags">
    <vt:lpwstr/>
  </property>
  <property fmtid="{D5CDD505-2E9C-101B-9397-08002B2CF9AE}" pid="4" name="ArticulateGUID">
    <vt:lpwstr>1AA40B66-8D6C-465C-A529-480E93CAF81E</vt:lpwstr>
  </property>
  <property fmtid="{D5CDD505-2E9C-101B-9397-08002B2CF9AE}" pid="5" name="ArticulatePath">
    <vt:lpwstr>https://everisgroup.sharepoint.com/sites/NarrativasDigitales2024/Documentos compartidos/03_PROYECTOS/2024/[2024_008_015] SECADI_DGEDIA/[2024_008_015]_[003]_Optimización plantillas/05. Producción/T22-0130-E5.c-Plantilla presentaciones-Patron_REV_v1</vt:lpwstr>
  </property>
</Properties>
</file>